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7"/>
    <p:sldId id="258" r:id="rId8"/>
    <p:sldId id="259" r:id="rId9"/>
    <p:sldId id="260" r:id="rId10"/>
    <p:sldId id="261" r:id="rId11"/>
  </p:sldIdLst>
  <p:sldSz cx="12192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 ?>
<Relationships xmlns="http://schemas.openxmlformats.org/package/2006/relationships">
	<Relationship Id="rId3" Type="http://schemas.openxmlformats.org/officeDocument/2006/relationships/presProps" Target="presProps.xml" />
	<Relationship Id="rId2" Type="http://schemas.openxmlformats.org/officeDocument/2006/relationships/slide" Target="slides/slide1.xml" />
	<Relationship Id="rId1" Type="http://schemas.openxmlformats.org/officeDocument/2006/relationships/slideMaster" Target="slideMasters/slideMaster1.xml" />
	<Relationship Id="rId6" Type="http://schemas.openxmlformats.org/officeDocument/2006/relationships/tableStyles" Target="tableStyles.xml" />
	<Relationship Id="rId5" Type="http://schemas.openxmlformats.org/officeDocument/2006/relationships/theme" Target="theme/theme1.xml" />
	<Relationship Id="rId4" Type="http://schemas.openxmlformats.org/officeDocument/2006/relationships/viewProps" Target="viewProps.xml" />
	<Relationship Id="rId7" Type="http://schemas.openxmlformats.org/officeDocument/2006/relationships/slide" Target="slides/slide2.xml" />
	<Relationship Id="rId8" Type="http://schemas.openxmlformats.org/officeDocument/2006/relationships/slide" Target="slides/slide3.xml" />
	<Relationship Id="rId9" Type="http://schemas.openxmlformats.org/officeDocument/2006/relationships/slide" Target="slides/slide4.xml" />
	<Relationship Id="rId10" Type="http://schemas.openxmlformats.org/officeDocument/2006/relationships/slide" Target="slides/slide5.xml" />
	<Relationship Id="rId11" Type="http://schemas.openxmlformats.org/officeDocument/2006/relationships/slide" Target="slides/slide6.xml" />
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1.jpeg" />
	<Relationship Id="rId3" Type="http://schemas.openxmlformats.org/officeDocument/2006/relationships/image" Target="../media/image2.jpeg" />
	<Relationship Id="rId4" Type="http://schemas.openxmlformats.org/officeDocument/2006/relationships/image" Target="../media/image3.jpeg" />
</Relationships>
</file>

<file path=ppt/slides/_rels/slide2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4.jpeg" />
	<Relationship Id="rId3" Type="http://schemas.openxmlformats.org/officeDocument/2006/relationships/image" Target="../media/image5.jpeg" />
</Relationships>
</file>

<file path=ppt/slides/_rels/slide3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6.jpeg" />
</Relationships>
</file>

<file path=ppt/slides/_rels/slide4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7.jpeg" />
	<Relationship Id="rId3" Type="http://schemas.openxmlformats.org/officeDocument/2006/relationships/image" Target="../media/image8.jpeg" />
</Relationships>
</file>

<file path=ppt/slides/_rels/slide5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9.jpeg" />
	<Relationship Id="rId3" Type="http://schemas.openxmlformats.org/officeDocument/2006/relationships/image" Target="../media/image10.jpeg" />
	<Relationship Id="rId4" Type="http://schemas.openxmlformats.org/officeDocument/2006/relationships/image" Target="../media/image11.jpeg" />
	<Relationship Id="rId5" Type="http://schemas.openxmlformats.org/officeDocument/2006/relationships/image" Target="../media/image12.jpeg" />
	<Relationship Id="rId6" Type="http://schemas.openxmlformats.org/officeDocument/2006/relationships/image" Target="../media/image13.jpeg" />
</Relationships>
</file>

<file path=ppt/slides/_rels/slide6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44196" y="2535936"/>
            <a:ext cx="3640734" cy="176784"/>
          </a:xfrm>
          <a:custGeom>
            <a:avLst/>
            <a:gdLst>
              <a:gd name="connsiteX0" fmla="*/ 44196 w 3640734"/>
              <a:gd name="connsiteY0" fmla="*/ 44195 h 176784"/>
              <a:gd name="connsiteX1" fmla="*/ 3596539 w 3640734"/>
              <a:gd name="connsiteY1" fmla="*/ 44195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640734" h="176784">
                <a:moveTo>
                  <a:pt x="44196" y="44195"/>
                </a:moveTo>
                <a:lnTo>
                  <a:pt x="3596539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2537460"/>
            <a:ext cx="967739" cy="351967"/>
          </a:xfrm>
          <a:custGeom>
            <a:avLst/>
            <a:gdLst>
              <a:gd name="connsiteX0" fmla="*/ 923544 w 967739"/>
              <a:gd name="connsiteY0" fmla="*/ 307771 h 351967"/>
              <a:gd name="connsiteX1" fmla="*/ 908012 w 967739"/>
              <a:gd name="connsiteY1" fmla="*/ 264680 h 351967"/>
              <a:gd name="connsiteX2" fmla="*/ 871778 w 967739"/>
              <a:gd name="connsiteY2" fmla="*/ 223926 h 351967"/>
              <a:gd name="connsiteX3" fmla="*/ 846442 w 967739"/>
              <a:gd name="connsiteY3" fmla="*/ 204584 h 351967"/>
              <a:gd name="connsiteX4" fmla="*/ 816584 w 967739"/>
              <a:gd name="connsiteY4" fmla="*/ 186029 h 351967"/>
              <a:gd name="connsiteX5" fmla="*/ 782421 w 967739"/>
              <a:gd name="connsiteY5" fmla="*/ 168312 h 351967"/>
              <a:gd name="connsiteX6" fmla="*/ 744143 w 967739"/>
              <a:gd name="connsiteY6" fmla="*/ 151510 h 351967"/>
              <a:gd name="connsiteX7" fmla="*/ 702005 w 967739"/>
              <a:gd name="connsiteY7" fmla="*/ 135674 h 351967"/>
              <a:gd name="connsiteX8" fmla="*/ 656196 w 967739"/>
              <a:gd name="connsiteY8" fmla="*/ 120878 h 351967"/>
              <a:gd name="connsiteX9" fmla="*/ 606945 w 967739"/>
              <a:gd name="connsiteY9" fmla="*/ 107175 h 351967"/>
              <a:gd name="connsiteX10" fmla="*/ 554456 w 967739"/>
              <a:gd name="connsiteY10" fmla="*/ 94652 h 351967"/>
              <a:gd name="connsiteX11" fmla="*/ 498970 w 967739"/>
              <a:gd name="connsiteY11" fmla="*/ 83349 h 351967"/>
              <a:gd name="connsiteX12" fmla="*/ 440664 w 967739"/>
              <a:gd name="connsiteY12" fmla="*/ 73355 h 351967"/>
              <a:gd name="connsiteX13" fmla="*/ 379780 w 967739"/>
              <a:gd name="connsiteY13" fmla="*/ 64719 h 351967"/>
              <a:gd name="connsiteX14" fmla="*/ 316534 w 967739"/>
              <a:gd name="connsiteY14" fmla="*/ 57505 h 351967"/>
              <a:gd name="connsiteX15" fmla="*/ 251142 w 967739"/>
              <a:gd name="connsiteY15" fmla="*/ 51777 h 351967"/>
              <a:gd name="connsiteX16" fmla="*/ 183807 w 967739"/>
              <a:gd name="connsiteY16" fmla="*/ 47612 h 351967"/>
              <a:gd name="connsiteX17" fmla="*/ 114757 w 967739"/>
              <a:gd name="connsiteY17" fmla="*/ 45059 h 351967"/>
              <a:gd name="connsiteX18" fmla="*/ 44196 w 967739"/>
              <a:gd name="connsiteY18" fmla="*/ 44195 h 3519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351967">
                <a:moveTo>
                  <a:pt x="923544" y="307771"/>
                </a:moveTo>
                <a:lnTo>
                  <a:pt x="908012" y="264680"/>
                </a:lnTo>
                <a:lnTo>
                  <a:pt x="871778" y="223926"/>
                </a:lnTo>
                <a:lnTo>
                  <a:pt x="846442" y="204584"/>
                </a:lnTo>
                <a:lnTo>
                  <a:pt x="816584" y="186029"/>
                </a:lnTo>
                <a:lnTo>
                  <a:pt x="782421" y="168312"/>
                </a:lnTo>
                <a:lnTo>
                  <a:pt x="744143" y="151510"/>
                </a:lnTo>
                <a:lnTo>
                  <a:pt x="702005" y="135674"/>
                </a:lnTo>
                <a:lnTo>
                  <a:pt x="656196" y="120878"/>
                </a:lnTo>
                <a:lnTo>
                  <a:pt x="606945" y="107175"/>
                </a:lnTo>
                <a:lnTo>
                  <a:pt x="554456" y="94652"/>
                </a:lnTo>
                <a:lnTo>
                  <a:pt x="498970" y="83349"/>
                </a:lnTo>
                <a:lnTo>
                  <a:pt x="440664" y="73355"/>
                </a:lnTo>
                <a:lnTo>
                  <a:pt x="379780" y="64719"/>
                </a:lnTo>
                <a:lnTo>
                  <a:pt x="316534" y="57505"/>
                </a:lnTo>
                <a:lnTo>
                  <a:pt x="251142" y="51777"/>
                </a:lnTo>
                <a:lnTo>
                  <a:pt x="183807" y="47612"/>
                </a:lnTo>
                <a:lnTo>
                  <a:pt x="114757" y="45059"/>
                </a:lnTo>
                <a:lnTo>
                  <a:pt x="44196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2727960"/>
            <a:ext cx="486156" cy="281774"/>
          </a:xfrm>
          <a:custGeom>
            <a:avLst/>
            <a:gdLst>
              <a:gd name="connsiteX0" fmla="*/ 441960 w 486156"/>
              <a:gd name="connsiteY0" fmla="*/ 237578 h 281774"/>
              <a:gd name="connsiteX1" fmla="*/ 410375 w 486156"/>
              <a:gd name="connsiteY1" fmla="*/ 237464 h 281774"/>
              <a:gd name="connsiteX2" fmla="*/ 379425 w 486156"/>
              <a:gd name="connsiteY2" fmla="*/ 236105 h 281774"/>
              <a:gd name="connsiteX3" fmla="*/ 349174 w 486156"/>
              <a:gd name="connsiteY3" fmla="*/ 233527 h 281774"/>
              <a:gd name="connsiteX4" fmla="*/ 319760 w 486156"/>
              <a:gd name="connsiteY4" fmla="*/ 229793 h 281774"/>
              <a:gd name="connsiteX5" fmla="*/ 291262 w 486156"/>
              <a:gd name="connsiteY5" fmla="*/ 224955 h 281774"/>
              <a:gd name="connsiteX6" fmla="*/ 263792 w 486156"/>
              <a:gd name="connsiteY6" fmla="*/ 219049 h 281774"/>
              <a:gd name="connsiteX7" fmla="*/ 212344 w 486156"/>
              <a:gd name="connsiteY7" fmla="*/ 204241 h 281774"/>
              <a:gd name="connsiteX8" fmla="*/ 166230 w 486156"/>
              <a:gd name="connsiteY8" fmla="*/ 185750 h 281774"/>
              <a:gd name="connsiteX9" fmla="*/ 126276 w 486156"/>
              <a:gd name="connsiteY9" fmla="*/ 163969 h 281774"/>
              <a:gd name="connsiteX10" fmla="*/ 93294 w 486156"/>
              <a:gd name="connsiteY10" fmla="*/ 139280 h 281774"/>
              <a:gd name="connsiteX11" fmla="*/ 68110 w 486156"/>
              <a:gd name="connsiteY11" fmla="*/ 112052 h 281774"/>
              <a:gd name="connsiteX12" fmla="*/ 51523 w 486156"/>
              <a:gd name="connsiteY12" fmla="*/ 82676 h 281774"/>
              <a:gd name="connsiteX13" fmla="*/ 44386 w 486156"/>
              <a:gd name="connsiteY13" fmla="*/ 51536 h 281774"/>
              <a:gd name="connsiteX14" fmla="*/ 44196 w 486156"/>
              <a:gd name="connsiteY14" fmla="*/ 46583 h 281774"/>
              <a:gd name="connsiteX15" fmla="*/ 44196 w 486156"/>
              <a:gd name="connsiteY15" fmla="*/ 44195 h 28177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81774">
                <a:moveTo>
                  <a:pt x="441960" y="237578"/>
                </a:moveTo>
                <a:lnTo>
                  <a:pt x="410375" y="237464"/>
                </a:lnTo>
                <a:lnTo>
                  <a:pt x="379425" y="236105"/>
                </a:lnTo>
                <a:lnTo>
                  <a:pt x="349174" y="233527"/>
                </a:lnTo>
                <a:lnTo>
                  <a:pt x="319760" y="229793"/>
                </a:lnTo>
                <a:lnTo>
                  <a:pt x="291262" y="224955"/>
                </a:lnTo>
                <a:lnTo>
                  <a:pt x="263792" y="219049"/>
                </a:lnTo>
                <a:lnTo>
                  <a:pt x="212344" y="204241"/>
                </a:lnTo>
                <a:lnTo>
                  <a:pt x="166230" y="185750"/>
                </a:lnTo>
                <a:lnTo>
                  <a:pt x="126276" y="163969"/>
                </a:lnTo>
                <a:lnTo>
                  <a:pt x="93294" y="139280"/>
                </a:lnTo>
                <a:lnTo>
                  <a:pt x="68110" y="112052"/>
                </a:lnTo>
                <a:lnTo>
                  <a:pt x="51523" y="82676"/>
                </a:lnTo>
                <a:lnTo>
                  <a:pt x="44386" y="51536"/>
                </a:lnTo>
                <a:lnTo>
                  <a:pt x="44196" y="46583"/>
                </a:lnTo>
                <a:lnTo>
                  <a:pt x="44196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1894332"/>
            <a:ext cx="874661" cy="731329"/>
          </a:xfrm>
          <a:custGeom>
            <a:avLst/>
            <a:gdLst>
              <a:gd name="connsiteX0" fmla="*/ 44195 w 874661"/>
              <a:gd name="connsiteY0" fmla="*/ 44195 h 731329"/>
              <a:gd name="connsiteX1" fmla="*/ 58063 w 874661"/>
              <a:gd name="connsiteY1" fmla="*/ 149262 h 731329"/>
              <a:gd name="connsiteX2" fmla="*/ 90436 w 874661"/>
              <a:gd name="connsiteY2" fmla="*/ 248640 h 731329"/>
              <a:gd name="connsiteX3" fmla="*/ 113080 w 874661"/>
              <a:gd name="connsiteY3" fmla="*/ 295808 h 731329"/>
              <a:gd name="connsiteX4" fmla="*/ 139775 w 874661"/>
              <a:gd name="connsiteY4" fmla="*/ 341071 h 731329"/>
              <a:gd name="connsiteX5" fmla="*/ 170332 w 874661"/>
              <a:gd name="connsiteY5" fmla="*/ 384289 h 731329"/>
              <a:gd name="connsiteX6" fmla="*/ 204545 w 874661"/>
              <a:gd name="connsiteY6" fmla="*/ 425284 h 731329"/>
              <a:gd name="connsiteX7" fmla="*/ 242227 w 874661"/>
              <a:gd name="connsiteY7" fmla="*/ 463918 h 731329"/>
              <a:gd name="connsiteX8" fmla="*/ 283197 w 874661"/>
              <a:gd name="connsiteY8" fmla="*/ 500024 h 731329"/>
              <a:gd name="connsiteX9" fmla="*/ 327240 w 874661"/>
              <a:gd name="connsiteY9" fmla="*/ 533438 h 731329"/>
              <a:gd name="connsiteX10" fmla="*/ 374167 w 874661"/>
              <a:gd name="connsiteY10" fmla="*/ 564006 h 731329"/>
              <a:gd name="connsiteX11" fmla="*/ 423798 w 874661"/>
              <a:gd name="connsiteY11" fmla="*/ 591578 h 731329"/>
              <a:gd name="connsiteX12" fmla="*/ 475932 w 874661"/>
              <a:gd name="connsiteY12" fmla="*/ 615975 h 731329"/>
              <a:gd name="connsiteX13" fmla="*/ 530364 w 874661"/>
              <a:gd name="connsiteY13" fmla="*/ 637057 h 731329"/>
              <a:gd name="connsiteX14" fmla="*/ 586930 w 874661"/>
              <a:gd name="connsiteY14" fmla="*/ 654672 h 731329"/>
              <a:gd name="connsiteX15" fmla="*/ 645414 w 874661"/>
              <a:gd name="connsiteY15" fmla="*/ 668629 h 731329"/>
              <a:gd name="connsiteX16" fmla="*/ 705624 w 874661"/>
              <a:gd name="connsiteY16" fmla="*/ 678802 h 731329"/>
              <a:gd name="connsiteX17" fmla="*/ 767371 w 874661"/>
              <a:gd name="connsiteY17" fmla="*/ 685025 h 731329"/>
              <a:gd name="connsiteX18" fmla="*/ 830465 w 874661"/>
              <a:gd name="connsiteY18" fmla="*/ 687133 h 7313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731329">
                <a:moveTo>
                  <a:pt x="44195" y="44195"/>
                </a:moveTo>
                <a:lnTo>
                  <a:pt x="58063" y="149262"/>
                </a:lnTo>
                <a:lnTo>
                  <a:pt x="90436" y="248640"/>
                </a:lnTo>
                <a:lnTo>
                  <a:pt x="113080" y="295808"/>
                </a:lnTo>
                <a:lnTo>
                  <a:pt x="139775" y="341071"/>
                </a:lnTo>
                <a:lnTo>
                  <a:pt x="170332" y="384289"/>
                </a:lnTo>
                <a:lnTo>
                  <a:pt x="204545" y="425284"/>
                </a:lnTo>
                <a:lnTo>
                  <a:pt x="242227" y="463918"/>
                </a:lnTo>
                <a:lnTo>
                  <a:pt x="283197" y="500024"/>
                </a:lnTo>
                <a:lnTo>
                  <a:pt x="327240" y="533438"/>
                </a:lnTo>
                <a:lnTo>
                  <a:pt x="374167" y="564006"/>
                </a:lnTo>
                <a:lnTo>
                  <a:pt x="423798" y="591578"/>
                </a:lnTo>
                <a:lnTo>
                  <a:pt x="475932" y="615975"/>
                </a:lnTo>
                <a:lnTo>
                  <a:pt x="530364" y="637057"/>
                </a:lnTo>
                <a:lnTo>
                  <a:pt x="586930" y="654672"/>
                </a:lnTo>
                <a:lnTo>
                  <a:pt x="645414" y="668629"/>
                </a:lnTo>
                <a:lnTo>
                  <a:pt x="705624" y="678802"/>
                </a:lnTo>
                <a:lnTo>
                  <a:pt x="767371" y="685025"/>
                </a:lnTo>
                <a:lnTo>
                  <a:pt x="830465" y="687133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1437132"/>
            <a:ext cx="560400" cy="621334"/>
          </a:xfrm>
          <a:custGeom>
            <a:avLst/>
            <a:gdLst>
              <a:gd name="connsiteX0" fmla="*/ 44195 w 560400"/>
              <a:gd name="connsiteY0" fmla="*/ 44196 h 621334"/>
              <a:gd name="connsiteX1" fmla="*/ 81686 w 560400"/>
              <a:gd name="connsiteY1" fmla="*/ 44500 h 621334"/>
              <a:gd name="connsiteX2" fmla="*/ 118426 w 560400"/>
              <a:gd name="connsiteY2" fmla="*/ 48260 h 621334"/>
              <a:gd name="connsiteX3" fmla="*/ 154317 w 560400"/>
              <a:gd name="connsiteY3" fmla="*/ 55346 h 621334"/>
              <a:gd name="connsiteX4" fmla="*/ 189242 w 560400"/>
              <a:gd name="connsiteY4" fmla="*/ 65633 h 621334"/>
              <a:gd name="connsiteX5" fmla="*/ 223062 w 560400"/>
              <a:gd name="connsiteY5" fmla="*/ 78981 h 621334"/>
              <a:gd name="connsiteX6" fmla="*/ 255651 w 560400"/>
              <a:gd name="connsiteY6" fmla="*/ 95262 h 621334"/>
              <a:gd name="connsiteX7" fmla="*/ 316699 w 560400"/>
              <a:gd name="connsiteY7" fmla="*/ 136080 h 621334"/>
              <a:gd name="connsiteX8" fmla="*/ 371411 w 560400"/>
              <a:gd name="connsiteY8" fmla="*/ 187045 h 621334"/>
              <a:gd name="connsiteX9" fmla="*/ 418820 w 560400"/>
              <a:gd name="connsiteY9" fmla="*/ 247091 h 621334"/>
              <a:gd name="connsiteX10" fmla="*/ 457948 w 560400"/>
              <a:gd name="connsiteY10" fmla="*/ 315176 h 621334"/>
              <a:gd name="connsiteX11" fmla="*/ 487832 w 560400"/>
              <a:gd name="connsiteY11" fmla="*/ 390258 h 621334"/>
              <a:gd name="connsiteX12" fmla="*/ 507504 w 560400"/>
              <a:gd name="connsiteY12" fmla="*/ 471246 h 621334"/>
              <a:gd name="connsiteX13" fmla="*/ 515975 w 560400"/>
              <a:gd name="connsiteY13" fmla="*/ 557123 h 621334"/>
              <a:gd name="connsiteX14" fmla="*/ 516204 w 560400"/>
              <a:gd name="connsiteY14" fmla="*/ 570547 h 621334"/>
              <a:gd name="connsiteX15" fmla="*/ 516204 w 560400"/>
              <a:gd name="connsiteY15" fmla="*/ 577138 h 62133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621334">
                <a:moveTo>
                  <a:pt x="44195" y="44196"/>
                </a:moveTo>
                <a:lnTo>
                  <a:pt x="81686" y="44500"/>
                </a:lnTo>
                <a:lnTo>
                  <a:pt x="118426" y="48260"/>
                </a:lnTo>
                <a:lnTo>
                  <a:pt x="154317" y="55346"/>
                </a:lnTo>
                <a:lnTo>
                  <a:pt x="189242" y="65633"/>
                </a:lnTo>
                <a:lnTo>
                  <a:pt x="223062" y="78981"/>
                </a:lnTo>
                <a:lnTo>
                  <a:pt x="255651" y="95262"/>
                </a:lnTo>
                <a:lnTo>
                  <a:pt x="316699" y="136080"/>
                </a:lnTo>
                <a:lnTo>
                  <a:pt x="371411" y="187045"/>
                </a:lnTo>
                <a:lnTo>
                  <a:pt x="418820" y="247091"/>
                </a:lnTo>
                <a:lnTo>
                  <a:pt x="457948" y="315176"/>
                </a:lnTo>
                <a:lnTo>
                  <a:pt x="487832" y="390258"/>
                </a:lnTo>
                <a:lnTo>
                  <a:pt x="507504" y="471246"/>
                </a:lnTo>
                <a:lnTo>
                  <a:pt x="515975" y="557123"/>
                </a:lnTo>
                <a:lnTo>
                  <a:pt x="516204" y="570547"/>
                </a:lnTo>
                <a:lnTo>
                  <a:pt x="516204" y="577138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2537461"/>
            <a:ext cx="871727" cy="607923"/>
          </a:xfrm>
          <a:custGeom>
            <a:avLst/>
            <a:gdLst>
              <a:gd name="connsiteX0" fmla="*/ 44195 w 871727"/>
              <a:gd name="connsiteY0" fmla="*/ 563727 h 607923"/>
              <a:gd name="connsiteX1" fmla="*/ 58039 w 871727"/>
              <a:gd name="connsiteY1" fmla="*/ 478789 h 607923"/>
              <a:gd name="connsiteX2" fmla="*/ 90309 w 871727"/>
              <a:gd name="connsiteY2" fmla="*/ 398462 h 607923"/>
              <a:gd name="connsiteX3" fmla="*/ 112877 w 871727"/>
              <a:gd name="connsiteY3" fmla="*/ 360349 h 607923"/>
              <a:gd name="connsiteX4" fmla="*/ 139471 w 871727"/>
              <a:gd name="connsiteY4" fmla="*/ 323761 h 607923"/>
              <a:gd name="connsiteX5" fmla="*/ 169912 w 871727"/>
              <a:gd name="connsiteY5" fmla="*/ 288848 h 607923"/>
              <a:gd name="connsiteX6" fmla="*/ 203999 w 871727"/>
              <a:gd name="connsiteY6" fmla="*/ 255714 h 607923"/>
              <a:gd name="connsiteX7" fmla="*/ 241541 w 871727"/>
              <a:gd name="connsiteY7" fmla="*/ 224497 h 607923"/>
              <a:gd name="connsiteX8" fmla="*/ 282346 w 871727"/>
              <a:gd name="connsiteY8" fmla="*/ 195338 h 607923"/>
              <a:gd name="connsiteX9" fmla="*/ 326225 w 871727"/>
              <a:gd name="connsiteY9" fmla="*/ 168338 h 607923"/>
              <a:gd name="connsiteX10" fmla="*/ 372973 w 871727"/>
              <a:gd name="connsiteY10" fmla="*/ 143649 h 607923"/>
              <a:gd name="connsiteX11" fmla="*/ 422414 w 871727"/>
              <a:gd name="connsiteY11" fmla="*/ 121373 h 607923"/>
              <a:gd name="connsiteX12" fmla="*/ 474344 w 871727"/>
              <a:gd name="connsiteY12" fmla="*/ 101663 h 607923"/>
              <a:gd name="connsiteX13" fmla="*/ 528586 w 871727"/>
              <a:gd name="connsiteY13" fmla="*/ 84632 h 607923"/>
              <a:gd name="connsiteX14" fmla="*/ 584924 w 871727"/>
              <a:gd name="connsiteY14" fmla="*/ 70421 h 607923"/>
              <a:gd name="connsiteX15" fmla="*/ 643178 w 871727"/>
              <a:gd name="connsiteY15" fmla="*/ 59131 h 607923"/>
              <a:gd name="connsiteX16" fmla="*/ 703160 w 871727"/>
              <a:gd name="connsiteY16" fmla="*/ 50914 h 607923"/>
              <a:gd name="connsiteX17" fmla="*/ 764679 w 871727"/>
              <a:gd name="connsiteY17" fmla="*/ 45897 h 607923"/>
              <a:gd name="connsiteX18" fmla="*/ 827531 w 871727"/>
              <a:gd name="connsiteY18" fmla="*/ 44195 h 60792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607923">
                <a:moveTo>
                  <a:pt x="44195" y="563727"/>
                </a:moveTo>
                <a:lnTo>
                  <a:pt x="58039" y="478789"/>
                </a:lnTo>
                <a:lnTo>
                  <a:pt x="90309" y="398462"/>
                </a:lnTo>
                <a:lnTo>
                  <a:pt x="112877" y="360349"/>
                </a:lnTo>
                <a:lnTo>
                  <a:pt x="139471" y="323761"/>
                </a:lnTo>
                <a:lnTo>
                  <a:pt x="169912" y="288848"/>
                </a:lnTo>
                <a:lnTo>
                  <a:pt x="203999" y="255714"/>
                </a:lnTo>
                <a:lnTo>
                  <a:pt x="241541" y="224497"/>
                </a:lnTo>
                <a:lnTo>
                  <a:pt x="282346" y="195338"/>
                </a:lnTo>
                <a:lnTo>
                  <a:pt x="326225" y="168338"/>
                </a:lnTo>
                <a:lnTo>
                  <a:pt x="372973" y="143649"/>
                </a:lnTo>
                <a:lnTo>
                  <a:pt x="422414" y="121373"/>
                </a:lnTo>
                <a:lnTo>
                  <a:pt x="474344" y="101663"/>
                </a:lnTo>
                <a:lnTo>
                  <a:pt x="528586" y="84632"/>
                </a:lnTo>
                <a:lnTo>
                  <a:pt x="584924" y="70421"/>
                </a:lnTo>
                <a:lnTo>
                  <a:pt x="643178" y="59131"/>
                </a:lnTo>
                <a:lnTo>
                  <a:pt x="703160" y="50914"/>
                </a:lnTo>
                <a:lnTo>
                  <a:pt x="764679" y="45897"/>
                </a:lnTo>
                <a:lnTo>
                  <a:pt x="827531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9" y="2985513"/>
            <a:ext cx="635508" cy="703567"/>
          </a:xfrm>
          <a:custGeom>
            <a:avLst/>
            <a:gdLst>
              <a:gd name="connsiteX0" fmla="*/ 44195 w 635508"/>
              <a:gd name="connsiteY0" fmla="*/ 659371 h 703567"/>
              <a:gd name="connsiteX1" fmla="*/ 87629 w 635508"/>
              <a:gd name="connsiteY1" fmla="*/ 659015 h 703567"/>
              <a:gd name="connsiteX2" fmla="*/ 130212 w 635508"/>
              <a:gd name="connsiteY2" fmla="*/ 654672 h 703567"/>
              <a:gd name="connsiteX3" fmla="*/ 171818 w 635508"/>
              <a:gd name="connsiteY3" fmla="*/ 646493 h 703567"/>
              <a:gd name="connsiteX4" fmla="*/ 212280 w 635508"/>
              <a:gd name="connsiteY4" fmla="*/ 634618 h 703567"/>
              <a:gd name="connsiteX5" fmla="*/ 251472 w 635508"/>
              <a:gd name="connsiteY5" fmla="*/ 619213 h 703567"/>
              <a:gd name="connsiteX6" fmla="*/ 289255 w 635508"/>
              <a:gd name="connsiteY6" fmla="*/ 600430 h 703567"/>
              <a:gd name="connsiteX7" fmla="*/ 360019 w 635508"/>
              <a:gd name="connsiteY7" fmla="*/ 553326 h 703567"/>
              <a:gd name="connsiteX8" fmla="*/ 423443 w 635508"/>
              <a:gd name="connsiteY8" fmla="*/ 494512 h 703567"/>
              <a:gd name="connsiteX9" fmla="*/ 478408 w 635508"/>
              <a:gd name="connsiteY9" fmla="*/ 425221 h 703567"/>
              <a:gd name="connsiteX10" fmla="*/ 523773 w 635508"/>
              <a:gd name="connsiteY10" fmla="*/ 346659 h 703567"/>
              <a:gd name="connsiteX11" fmla="*/ 558418 w 635508"/>
              <a:gd name="connsiteY11" fmla="*/ 260057 h 703567"/>
              <a:gd name="connsiteX12" fmla="*/ 581228 w 635508"/>
              <a:gd name="connsiteY12" fmla="*/ 166611 h 703567"/>
              <a:gd name="connsiteX13" fmla="*/ 591057 w 635508"/>
              <a:gd name="connsiteY13" fmla="*/ 67563 h 703567"/>
              <a:gd name="connsiteX14" fmla="*/ 591184 w 635508"/>
              <a:gd name="connsiteY14" fmla="*/ 59689 h 703567"/>
              <a:gd name="connsiteX15" fmla="*/ 591312 w 635508"/>
              <a:gd name="connsiteY15" fmla="*/ 51816 h 703567"/>
              <a:gd name="connsiteX16" fmla="*/ 591312 w 635508"/>
              <a:gd name="connsiteY16" fmla="*/ 44195 h 7035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703567">
                <a:moveTo>
                  <a:pt x="44195" y="659371"/>
                </a:moveTo>
                <a:lnTo>
                  <a:pt x="87629" y="659015"/>
                </a:lnTo>
                <a:lnTo>
                  <a:pt x="130212" y="654672"/>
                </a:lnTo>
                <a:lnTo>
                  <a:pt x="171818" y="646493"/>
                </a:lnTo>
                <a:lnTo>
                  <a:pt x="212280" y="634618"/>
                </a:lnTo>
                <a:lnTo>
                  <a:pt x="251472" y="619213"/>
                </a:lnTo>
                <a:lnTo>
                  <a:pt x="289255" y="600430"/>
                </a:lnTo>
                <a:lnTo>
                  <a:pt x="360019" y="553326"/>
                </a:lnTo>
                <a:lnTo>
                  <a:pt x="423443" y="494512"/>
                </a:lnTo>
                <a:lnTo>
                  <a:pt x="478408" y="425221"/>
                </a:lnTo>
                <a:lnTo>
                  <a:pt x="523773" y="346659"/>
                </a:lnTo>
                <a:lnTo>
                  <a:pt x="558418" y="260057"/>
                </a:lnTo>
                <a:lnTo>
                  <a:pt x="581228" y="166611"/>
                </a:lnTo>
                <a:lnTo>
                  <a:pt x="591057" y="67563"/>
                </a:lnTo>
                <a:lnTo>
                  <a:pt x="591184" y="59689"/>
                </a:lnTo>
                <a:lnTo>
                  <a:pt x="591312" y="51816"/>
                </a:lnTo>
                <a:lnTo>
                  <a:pt x="591312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2028444"/>
            <a:ext cx="3028061" cy="409702"/>
          </a:xfrm>
          <a:custGeom>
            <a:avLst/>
            <a:gdLst>
              <a:gd name="connsiteX0" fmla="*/ 19050 w 3028061"/>
              <a:gd name="connsiteY0" fmla="*/ 390652 h 409702"/>
              <a:gd name="connsiteX1" fmla="*/ 3009011 w 3028061"/>
              <a:gd name="connsiteY1" fmla="*/ 390652 h 409702"/>
              <a:gd name="connsiteX2" fmla="*/ 3009011 w 3028061"/>
              <a:gd name="connsiteY2" fmla="*/ 19050 h 409702"/>
              <a:gd name="connsiteX3" fmla="*/ 19050 w 3028061"/>
              <a:gd name="connsiteY3" fmla="*/ 19050 h 409702"/>
              <a:gd name="connsiteX4" fmla="*/ 19050 w 3028061"/>
              <a:gd name="connsiteY4" fmla="*/ 390652 h 4097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1" h="409702">
                <a:moveTo>
                  <a:pt x="19050" y="390652"/>
                </a:moveTo>
                <a:lnTo>
                  <a:pt x="3009011" y="390652"/>
                </a:lnTo>
                <a:lnTo>
                  <a:pt x="3009011" y="19050"/>
                </a:lnTo>
                <a:lnTo>
                  <a:pt x="19050" y="19050"/>
                </a:lnTo>
                <a:lnTo>
                  <a:pt x="19050" y="39065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2766059"/>
            <a:ext cx="2989961" cy="371602"/>
          </a:xfrm>
          <a:custGeom>
            <a:avLst/>
            <a:gdLst>
              <a:gd name="connsiteX0" fmla="*/ 0 w 2989961"/>
              <a:gd name="connsiteY0" fmla="*/ 371602 h 371602"/>
              <a:gd name="connsiteX1" fmla="*/ 2989961 w 2989961"/>
              <a:gd name="connsiteY1" fmla="*/ 371602 h 371602"/>
              <a:gd name="connsiteX2" fmla="*/ 2989961 w 2989961"/>
              <a:gd name="connsiteY2" fmla="*/ 0 h 371602"/>
              <a:gd name="connsiteX3" fmla="*/ 0 w 2989961"/>
              <a:gd name="connsiteY3" fmla="*/ 0 h 371602"/>
              <a:gd name="connsiteX4" fmla="*/ 0 w 2989961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1" h="371602">
                <a:moveTo>
                  <a:pt x="0" y="371602"/>
                </a:moveTo>
                <a:lnTo>
                  <a:pt x="2989961" y="371602"/>
                </a:lnTo>
                <a:lnTo>
                  <a:pt x="2989961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2747771"/>
            <a:ext cx="3028188" cy="409956"/>
          </a:xfrm>
          <a:custGeom>
            <a:avLst/>
            <a:gdLst>
              <a:gd name="connsiteX0" fmla="*/ 19050 w 3028188"/>
              <a:gd name="connsiteY0" fmla="*/ 19050 h 409956"/>
              <a:gd name="connsiteX1" fmla="*/ 3009138 w 3028188"/>
              <a:gd name="connsiteY1" fmla="*/ 19050 h 409956"/>
              <a:gd name="connsiteX2" fmla="*/ 3009138 w 3028188"/>
              <a:gd name="connsiteY2" fmla="*/ 390906 h 409956"/>
              <a:gd name="connsiteX3" fmla="*/ 19050 w 3028188"/>
              <a:gd name="connsiteY3" fmla="*/ 390906 h 409956"/>
              <a:gd name="connsiteX4" fmla="*/ 19050 w 3028188"/>
              <a:gd name="connsiteY4" fmla="*/ 19050 h 4099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6">
                <a:moveTo>
                  <a:pt x="19050" y="19050"/>
                </a:moveTo>
                <a:lnTo>
                  <a:pt x="3009138" y="19050"/>
                </a:lnTo>
                <a:lnTo>
                  <a:pt x="3009138" y="390906"/>
                </a:lnTo>
                <a:lnTo>
                  <a:pt x="19050" y="390906"/>
                </a:lnTo>
                <a:lnTo>
                  <a:pt x="19050" y="190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95004" y="2537460"/>
            <a:ext cx="3440810" cy="176784"/>
          </a:xfrm>
          <a:custGeom>
            <a:avLst/>
            <a:gdLst>
              <a:gd name="connsiteX0" fmla="*/ 44195 w 3440810"/>
              <a:gd name="connsiteY0" fmla="*/ 44195 h 176784"/>
              <a:gd name="connsiteX1" fmla="*/ 3396614 w 3440810"/>
              <a:gd name="connsiteY1" fmla="*/ 44195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440810" h="176784">
                <a:moveTo>
                  <a:pt x="44195" y="44195"/>
                </a:moveTo>
                <a:lnTo>
                  <a:pt x="3396614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1894332"/>
            <a:ext cx="874661" cy="731329"/>
          </a:xfrm>
          <a:custGeom>
            <a:avLst/>
            <a:gdLst>
              <a:gd name="connsiteX0" fmla="*/ 830466 w 874661"/>
              <a:gd name="connsiteY0" fmla="*/ 44195 h 731329"/>
              <a:gd name="connsiteX1" fmla="*/ 816597 w 874661"/>
              <a:gd name="connsiteY1" fmla="*/ 149262 h 731329"/>
              <a:gd name="connsiteX2" fmla="*/ 784225 w 874661"/>
              <a:gd name="connsiteY2" fmla="*/ 248640 h 731329"/>
              <a:gd name="connsiteX3" fmla="*/ 761581 w 874661"/>
              <a:gd name="connsiteY3" fmla="*/ 295808 h 731329"/>
              <a:gd name="connsiteX4" fmla="*/ 734885 w 874661"/>
              <a:gd name="connsiteY4" fmla="*/ 341071 h 731329"/>
              <a:gd name="connsiteX5" fmla="*/ 704329 w 874661"/>
              <a:gd name="connsiteY5" fmla="*/ 384289 h 731329"/>
              <a:gd name="connsiteX6" fmla="*/ 670115 w 874661"/>
              <a:gd name="connsiteY6" fmla="*/ 425284 h 731329"/>
              <a:gd name="connsiteX7" fmla="*/ 632435 w 874661"/>
              <a:gd name="connsiteY7" fmla="*/ 463918 h 731329"/>
              <a:gd name="connsiteX8" fmla="*/ 591464 w 874661"/>
              <a:gd name="connsiteY8" fmla="*/ 500024 h 731329"/>
              <a:gd name="connsiteX9" fmla="*/ 547421 w 874661"/>
              <a:gd name="connsiteY9" fmla="*/ 533438 h 731329"/>
              <a:gd name="connsiteX10" fmla="*/ 500494 w 874661"/>
              <a:gd name="connsiteY10" fmla="*/ 564006 h 731329"/>
              <a:gd name="connsiteX11" fmla="*/ 450863 w 874661"/>
              <a:gd name="connsiteY11" fmla="*/ 591578 h 731329"/>
              <a:gd name="connsiteX12" fmla="*/ 398729 w 874661"/>
              <a:gd name="connsiteY12" fmla="*/ 615975 h 731329"/>
              <a:gd name="connsiteX13" fmla="*/ 344297 w 874661"/>
              <a:gd name="connsiteY13" fmla="*/ 637057 h 731329"/>
              <a:gd name="connsiteX14" fmla="*/ 287731 w 874661"/>
              <a:gd name="connsiteY14" fmla="*/ 654672 h 731329"/>
              <a:gd name="connsiteX15" fmla="*/ 229248 w 874661"/>
              <a:gd name="connsiteY15" fmla="*/ 668629 h 731329"/>
              <a:gd name="connsiteX16" fmla="*/ 169037 w 874661"/>
              <a:gd name="connsiteY16" fmla="*/ 678802 h 731329"/>
              <a:gd name="connsiteX17" fmla="*/ 107289 w 874661"/>
              <a:gd name="connsiteY17" fmla="*/ 685025 h 731329"/>
              <a:gd name="connsiteX18" fmla="*/ 44196 w 874661"/>
              <a:gd name="connsiteY18" fmla="*/ 687133 h 7313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731329">
                <a:moveTo>
                  <a:pt x="830466" y="44195"/>
                </a:moveTo>
                <a:lnTo>
                  <a:pt x="816597" y="149262"/>
                </a:lnTo>
                <a:lnTo>
                  <a:pt x="784225" y="248640"/>
                </a:lnTo>
                <a:lnTo>
                  <a:pt x="761581" y="295808"/>
                </a:lnTo>
                <a:lnTo>
                  <a:pt x="734885" y="341071"/>
                </a:lnTo>
                <a:lnTo>
                  <a:pt x="704329" y="384289"/>
                </a:lnTo>
                <a:lnTo>
                  <a:pt x="670115" y="425284"/>
                </a:lnTo>
                <a:lnTo>
                  <a:pt x="632435" y="463918"/>
                </a:lnTo>
                <a:lnTo>
                  <a:pt x="591464" y="500024"/>
                </a:lnTo>
                <a:lnTo>
                  <a:pt x="547421" y="533438"/>
                </a:lnTo>
                <a:lnTo>
                  <a:pt x="500494" y="564006"/>
                </a:lnTo>
                <a:lnTo>
                  <a:pt x="450863" y="591578"/>
                </a:lnTo>
                <a:lnTo>
                  <a:pt x="398729" y="615975"/>
                </a:lnTo>
                <a:lnTo>
                  <a:pt x="344297" y="637057"/>
                </a:lnTo>
                <a:lnTo>
                  <a:pt x="287731" y="654672"/>
                </a:lnTo>
                <a:lnTo>
                  <a:pt x="229248" y="668629"/>
                </a:lnTo>
                <a:lnTo>
                  <a:pt x="169037" y="678802"/>
                </a:lnTo>
                <a:lnTo>
                  <a:pt x="107289" y="685025"/>
                </a:lnTo>
                <a:lnTo>
                  <a:pt x="44196" y="687133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1435608"/>
            <a:ext cx="560400" cy="622858"/>
          </a:xfrm>
          <a:custGeom>
            <a:avLst/>
            <a:gdLst>
              <a:gd name="connsiteX0" fmla="*/ 516204 w 560400"/>
              <a:gd name="connsiteY0" fmla="*/ 44196 h 622858"/>
              <a:gd name="connsiteX1" fmla="*/ 478714 w 560400"/>
              <a:gd name="connsiteY1" fmla="*/ 44500 h 622858"/>
              <a:gd name="connsiteX2" fmla="*/ 441973 w 560400"/>
              <a:gd name="connsiteY2" fmla="*/ 48272 h 622858"/>
              <a:gd name="connsiteX3" fmla="*/ 406082 w 560400"/>
              <a:gd name="connsiteY3" fmla="*/ 55384 h 622858"/>
              <a:gd name="connsiteX4" fmla="*/ 371157 w 560400"/>
              <a:gd name="connsiteY4" fmla="*/ 65697 h 622858"/>
              <a:gd name="connsiteX5" fmla="*/ 337337 w 560400"/>
              <a:gd name="connsiteY5" fmla="*/ 79082 h 622858"/>
              <a:gd name="connsiteX6" fmla="*/ 304749 w 560400"/>
              <a:gd name="connsiteY6" fmla="*/ 95402 h 622858"/>
              <a:gd name="connsiteX7" fmla="*/ 243700 w 560400"/>
              <a:gd name="connsiteY7" fmla="*/ 136347 h 622858"/>
              <a:gd name="connsiteX8" fmla="*/ 188988 w 560400"/>
              <a:gd name="connsiteY8" fmla="*/ 187452 h 622858"/>
              <a:gd name="connsiteX9" fmla="*/ 141580 w 560400"/>
              <a:gd name="connsiteY9" fmla="*/ 247675 h 622858"/>
              <a:gd name="connsiteX10" fmla="*/ 102451 w 560400"/>
              <a:gd name="connsiteY10" fmla="*/ 315950 h 622858"/>
              <a:gd name="connsiteX11" fmla="*/ 72568 w 560400"/>
              <a:gd name="connsiteY11" fmla="*/ 391236 h 622858"/>
              <a:gd name="connsiteX12" fmla="*/ 52895 w 560400"/>
              <a:gd name="connsiteY12" fmla="*/ 472465 h 622858"/>
              <a:gd name="connsiteX13" fmla="*/ 44424 w 560400"/>
              <a:gd name="connsiteY13" fmla="*/ 558584 h 622858"/>
              <a:gd name="connsiteX14" fmla="*/ 44196 w 560400"/>
              <a:gd name="connsiteY14" fmla="*/ 572046 h 622858"/>
              <a:gd name="connsiteX15" fmla="*/ 44196 w 560400"/>
              <a:gd name="connsiteY15" fmla="*/ 578662 h 62285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622858">
                <a:moveTo>
                  <a:pt x="516204" y="44196"/>
                </a:moveTo>
                <a:lnTo>
                  <a:pt x="478714" y="44500"/>
                </a:lnTo>
                <a:lnTo>
                  <a:pt x="441973" y="48272"/>
                </a:lnTo>
                <a:lnTo>
                  <a:pt x="406082" y="55384"/>
                </a:lnTo>
                <a:lnTo>
                  <a:pt x="371157" y="65697"/>
                </a:lnTo>
                <a:lnTo>
                  <a:pt x="337337" y="79082"/>
                </a:lnTo>
                <a:lnTo>
                  <a:pt x="304749" y="95402"/>
                </a:lnTo>
                <a:lnTo>
                  <a:pt x="243700" y="136347"/>
                </a:lnTo>
                <a:lnTo>
                  <a:pt x="188988" y="187452"/>
                </a:lnTo>
                <a:lnTo>
                  <a:pt x="141580" y="247675"/>
                </a:lnTo>
                <a:lnTo>
                  <a:pt x="102451" y="315950"/>
                </a:lnTo>
                <a:lnTo>
                  <a:pt x="72568" y="391236"/>
                </a:lnTo>
                <a:lnTo>
                  <a:pt x="52895" y="472465"/>
                </a:lnTo>
                <a:lnTo>
                  <a:pt x="44424" y="558584"/>
                </a:lnTo>
                <a:lnTo>
                  <a:pt x="44196" y="572046"/>
                </a:lnTo>
                <a:lnTo>
                  <a:pt x="44196" y="578662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2546604"/>
            <a:ext cx="967739" cy="353491"/>
          </a:xfrm>
          <a:custGeom>
            <a:avLst/>
            <a:gdLst>
              <a:gd name="connsiteX0" fmla="*/ 44195 w 967739"/>
              <a:gd name="connsiteY0" fmla="*/ 309295 h 353491"/>
              <a:gd name="connsiteX1" fmla="*/ 59728 w 967739"/>
              <a:gd name="connsiteY1" fmla="*/ 265950 h 353491"/>
              <a:gd name="connsiteX2" fmla="*/ 95960 w 967739"/>
              <a:gd name="connsiteY2" fmla="*/ 224967 h 353491"/>
              <a:gd name="connsiteX3" fmla="*/ 121297 w 967739"/>
              <a:gd name="connsiteY3" fmla="*/ 205511 h 353491"/>
              <a:gd name="connsiteX4" fmla="*/ 151155 w 967739"/>
              <a:gd name="connsiteY4" fmla="*/ 186854 h 353491"/>
              <a:gd name="connsiteX5" fmla="*/ 185318 w 967739"/>
              <a:gd name="connsiteY5" fmla="*/ 169036 h 353491"/>
              <a:gd name="connsiteX6" fmla="*/ 223583 w 967739"/>
              <a:gd name="connsiteY6" fmla="*/ 152133 h 353491"/>
              <a:gd name="connsiteX7" fmla="*/ 265734 w 967739"/>
              <a:gd name="connsiteY7" fmla="*/ 136194 h 353491"/>
              <a:gd name="connsiteX8" fmla="*/ 311543 w 967739"/>
              <a:gd name="connsiteY8" fmla="*/ 121323 h 353491"/>
              <a:gd name="connsiteX9" fmla="*/ 360794 w 967739"/>
              <a:gd name="connsiteY9" fmla="*/ 107543 h 353491"/>
              <a:gd name="connsiteX10" fmla="*/ 413283 w 967739"/>
              <a:gd name="connsiteY10" fmla="*/ 94945 h 353491"/>
              <a:gd name="connsiteX11" fmla="*/ 468769 w 967739"/>
              <a:gd name="connsiteY11" fmla="*/ 83578 h 353491"/>
              <a:gd name="connsiteX12" fmla="*/ 527074 w 967739"/>
              <a:gd name="connsiteY12" fmla="*/ 73520 h 353491"/>
              <a:gd name="connsiteX13" fmla="*/ 587958 w 967739"/>
              <a:gd name="connsiteY13" fmla="*/ 64833 h 353491"/>
              <a:gd name="connsiteX14" fmla="*/ 651205 w 967739"/>
              <a:gd name="connsiteY14" fmla="*/ 57581 h 353491"/>
              <a:gd name="connsiteX15" fmla="*/ 716597 w 967739"/>
              <a:gd name="connsiteY15" fmla="*/ 51815 h 353491"/>
              <a:gd name="connsiteX16" fmla="*/ 783932 w 967739"/>
              <a:gd name="connsiteY16" fmla="*/ 47624 h 353491"/>
              <a:gd name="connsiteX17" fmla="*/ 852982 w 967739"/>
              <a:gd name="connsiteY17" fmla="*/ 45059 h 353491"/>
              <a:gd name="connsiteX18" fmla="*/ 923543 w 967739"/>
              <a:gd name="connsiteY18" fmla="*/ 44195 h 3534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353491">
                <a:moveTo>
                  <a:pt x="44195" y="309295"/>
                </a:moveTo>
                <a:lnTo>
                  <a:pt x="59728" y="265950"/>
                </a:lnTo>
                <a:lnTo>
                  <a:pt x="95960" y="224967"/>
                </a:lnTo>
                <a:lnTo>
                  <a:pt x="121297" y="205511"/>
                </a:lnTo>
                <a:lnTo>
                  <a:pt x="151155" y="186854"/>
                </a:lnTo>
                <a:lnTo>
                  <a:pt x="185318" y="169036"/>
                </a:lnTo>
                <a:lnTo>
                  <a:pt x="223583" y="152133"/>
                </a:lnTo>
                <a:lnTo>
                  <a:pt x="265734" y="136194"/>
                </a:lnTo>
                <a:lnTo>
                  <a:pt x="311543" y="121323"/>
                </a:lnTo>
                <a:lnTo>
                  <a:pt x="360794" y="107543"/>
                </a:lnTo>
                <a:lnTo>
                  <a:pt x="413283" y="94945"/>
                </a:lnTo>
                <a:lnTo>
                  <a:pt x="468769" y="83578"/>
                </a:lnTo>
                <a:lnTo>
                  <a:pt x="527074" y="73520"/>
                </a:lnTo>
                <a:lnTo>
                  <a:pt x="587958" y="64833"/>
                </a:lnTo>
                <a:lnTo>
                  <a:pt x="651205" y="57581"/>
                </a:lnTo>
                <a:lnTo>
                  <a:pt x="716597" y="51815"/>
                </a:lnTo>
                <a:lnTo>
                  <a:pt x="783932" y="47624"/>
                </a:lnTo>
                <a:lnTo>
                  <a:pt x="852982" y="45059"/>
                </a:lnTo>
                <a:lnTo>
                  <a:pt x="923543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2737105"/>
            <a:ext cx="487680" cy="281774"/>
          </a:xfrm>
          <a:custGeom>
            <a:avLst/>
            <a:gdLst>
              <a:gd name="connsiteX0" fmla="*/ 44195 w 487680"/>
              <a:gd name="connsiteY0" fmla="*/ 237578 h 281774"/>
              <a:gd name="connsiteX1" fmla="*/ 75894 w 487680"/>
              <a:gd name="connsiteY1" fmla="*/ 237464 h 281774"/>
              <a:gd name="connsiteX2" fmla="*/ 106971 w 487680"/>
              <a:gd name="connsiteY2" fmla="*/ 236105 h 281774"/>
              <a:gd name="connsiteX3" fmla="*/ 137337 w 487680"/>
              <a:gd name="connsiteY3" fmla="*/ 233527 h 281774"/>
              <a:gd name="connsiteX4" fmla="*/ 166865 w 487680"/>
              <a:gd name="connsiteY4" fmla="*/ 229793 h 281774"/>
              <a:gd name="connsiteX5" fmla="*/ 195465 w 487680"/>
              <a:gd name="connsiteY5" fmla="*/ 224955 h 281774"/>
              <a:gd name="connsiteX6" fmla="*/ 223049 w 487680"/>
              <a:gd name="connsiteY6" fmla="*/ 219049 h 281774"/>
              <a:gd name="connsiteX7" fmla="*/ 274687 w 487680"/>
              <a:gd name="connsiteY7" fmla="*/ 204241 h 281774"/>
              <a:gd name="connsiteX8" fmla="*/ 320979 w 487680"/>
              <a:gd name="connsiteY8" fmla="*/ 185750 h 281774"/>
              <a:gd name="connsiteX9" fmla="*/ 361086 w 487680"/>
              <a:gd name="connsiteY9" fmla="*/ 163969 h 281774"/>
              <a:gd name="connsiteX10" fmla="*/ 394195 w 487680"/>
              <a:gd name="connsiteY10" fmla="*/ 139280 h 281774"/>
              <a:gd name="connsiteX11" fmla="*/ 419480 w 487680"/>
              <a:gd name="connsiteY11" fmla="*/ 112052 h 281774"/>
              <a:gd name="connsiteX12" fmla="*/ 436117 w 487680"/>
              <a:gd name="connsiteY12" fmla="*/ 82676 h 281774"/>
              <a:gd name="connsiteX13" fmla="*/ 443293 w 487680"/>
              <a:gd name="connsiteY13" fmla="*/ 51536 h 281774"/>
              <a:gd name="connsiteX14" fmla="*/ 443483 w 487680"/>
              <a:gd name="connsiteY14" fmla="*/ 46583 h 281774"/>
              <a:gd name="connsiteX15" fmla="*/ 443483 w 487680"/>
              <a:gd name="connsiteY15" fmla="*/ 44195 h 28177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81774">
                <a:moveTo>
                  <a:pt x="44195" y="237578"/>
                </a:moveTo>
                <a:lnTo>
                  <a:pt x="75894" y="237464"/>
                </a:lnTo>
                <a:lnTo>
                  <a:pt x="106971" y="236105"/>
                </a:lnTo>
                <a:lnTo>
                  <a:pt x="137337" y="233527"/>
                </a:lnTo>
                <a:lnTo>
                  <a:pt x="166865" y="229793"/>
                </a:lnTo>
                <a:lnTo>
                  <a:pt x="195465" y="224955"/>
                </a:lnTo>
                <a:lnTo>
                  <a:pt x="223049" y="219049"/>
                </a:lnTo>
                <a:lnTo>
                  <a:pt x="274687" y="204241"/>
                </a:lnTo>
                <a:lnTo>
                  <a:pt x="320979" y="185750"/>
                </a:lnTo>
                <a:lnTo>
                  <a:pt x="361086" y="163969"/>
                </a:lnTo>
                <a:lnTo>
                  <a:pt x="394195" y="139280"/>
                </a:lnTo>
                <a:lnTo>
                  <a:pt x="419480" y="112052"/>
                </a:lnTo>
                <a:lnTo>
                  <a:pt x="436117" y="82676"/>
                </a:lnTo>
                <a:lnTo>
                  <a:pt x="443293" y="51536"/>
                </a:lnTo>
                <a:lnTo>
                  <a:pt x="443483" y="46583"/>
                </a:lnTo>
                <a:lnTo>
                  <a:pt x="443483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2270836"/>
            <a:ext cx="967739" cy="353491"/>
          </a:xfrm>
          <a:custGeom>
            <a:avLst/>
            <a:gdLst>
              <a:gd name="connsiteX0" fmla="*/ 923544 w 967739"/>
              <a:gd name="connsiteY0" fmla="*/ 44195 h 353491"/>
              <a:gd name="connsiteX1" fmla="*/ 908012 w 967739"/>
              <a:gd name="connsiteY1" fmla="*/ 87540 h 353491"/>
              <a:gd name="connsiteX2" fmla="*/ 871778 w 967739"/>
              <a:gd name="connsiteY2" fmla="*/ 128523 h 353491"/>
              <a:gd name="connsiteX3" fmla="*/ 846442 w 967739"/>
              <a:gd name="connsiteY3" fmla="*/ 147980 h 353491"/>
              <a:gd name="connsiteX4" fmla="*/ 816584 w 967739"/>
              <a:gd name="connsiteY4" fmla="*/ 166636 h 353491"/>
              <a:gd name="connsiteX5" fmla="*/ 782421 w 967739"/>
              <a:gd name="connsiteY5" fmla="*/ 184454 h 353491"/>
              <a:gd name="connsiteX6" fmla="*/ 744143 w 967739"/>
              <a:gd name="connsiteY6" fmla="*/ 201358 h 353491"/>
              <a:gd name="connsiteX7" fmla="*/ 702005 w 967739"/>
              <a:gd name="connsiteY7" fmla="*/ 217297 h 353491"/>
              <a:gd name="connsiteX8" fmla="*/ 656196 w 967739"/>
              <a:gd name="connsiteY8" fmla="*/ 232168 h 353491"/>
              <a:gd name="connsiteX9" fmla="*/ 606945 w 967739"/>
              <a:gd name="connsiteY9" fmla="*/ 245948 h 353491"/>
              <a:gd name="connsiteX10" fmla="*/ 554456 w 967739"/>
              <a:gd name="connsiteY10" fmla="*/ 258546 h 353491"/>
              <a:gd name="connsiteX11" fmla="*/ 498970 w 967739"/>
              <a:gd name="connsiteY11" fmla="*/ 269912 h 353491"/>
              <a:gd name="connsiteX12" fmla="*/ 440664 w 967739"/>
              <a:gd name="connsiteY12" fmla="*/ 279971 h 353491"/>
              <a:gd name="connsiteX13" fmla="*/ 379780 w 967739"/>
              <a:gd name="connsiteY13" fmla="*/ 288658 h 353491"/>
              <a:gd name="connsiteX14" fmla="*/ 316534 w 967739"/>
              <a:gd name="connsiteY14" fmla="*/ 295910 h 353491"/>
              <a:gd name="connsiteX15" fmla="*/ 251142 w 967739"/>
              <a:gd name="connsiteY15" fmla="*/ 301675 h 353491"/>
              <a:gd name="connsiteX16" fmla="*/ 183807 w 967739"/>
              <a:gd name="connsiteY16" fmla="*/ 305866 h 353491"/>
              <a:gd name="connsiteX17" fmla="*/ 114757 w 967739"/>
              <a:gd name="connsiteY17" fmla="*/ 308432 h 353491"/>
              <a:gd name="connsiteX18" fmla="*/ 44196 w 967739"/>
              <a:gd name="connsiteY18" fmla="*/ 309295 h 3534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353491">
                <a:moveTo>
                  <a:pt x="923544" y="44195"/>
                </a:moveTo>
                <a:lnTo>
                  <a:pt x="908012" y="87540"/>
                </a:lnTo>
                <a:lnTo>
                  <a:pt x="871778" y="128523"/>
                </a:lnTo>
                <a:lnTo>
                  <a:pt x="846442" y="147980"/>
                </a:lnTo>
                <a:lnTo>
                  <a:pt x="816584" y="166636"/>
                </a:lnTo>
                <a:lnTo>
                  <a:pt x="782421" y="184454"/>
                </a:lnTo>
                <a:lnTo>
                  <a:pt x="744143" y="201358"/>
                </a:lnTo>
                <a:lnTo>
                  <a:pt x="702005" y="217297"/>
                </a:lnTo>
                <a:lnTo>
                  <a:pt x="656196" y="232168"/>
                </a:lnTo>
                <a:lnTo>
                  <a:pt x="606945" y="245948"/>
                </a:lnTo>
                <a:lnTo>
                  <a:pt x="554456" y="258546"/>
                </a:lnTo>
                <a:lnTo>
                  <a:pt x="498970" y="269912"/>
                </a:lnTo>
                <a:lnTo>
                  <a:pt x="440664" y="279971"/>
                </a:lnTo>
                <a:lnTo>
                  <a:pt x="379780" y="288658"/>
                </a:lnTo>
                <a:lnTo>
                  <a:pt x="316534" y="295910"/>
                </a:lnTo>
                <a:lnTo>
                  <a:pt x="251142" y="301675"/>
                </a:lnTo>
                <a:lnTo>
                  <a:pt x="183807" y="305866"/>
                </a:lnTo>
                <a:lnTo>
                  <a:pt x="114757" y="308432"/>
                </a:lnTo>
                <a:lnTo>
                  <a:pt x="44196" y="3092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2150529"/>
            <a:ext cx="487680" cy="283298"/>
          </a:xfrm>
          <a:custGeom>
            <a:avLst/>
            <a:gdLst>
              <a:gd name="connsiteX0" fmla="*/ 443484 w 487680"/>
              <a:gd name="connsiteY0" fmla="*/ 44195 h 283298"/>
              <a:gd name="connsiteX1" fmla="*/ 411784 w 487680"/>
              <a:gd name="connsiteY1" fmla="*/ 44310 h 283298"/>
              <a:gd name="connsiteX2" fmla="*/ 380708 w 487680"/>
              <a:gd name="connsiteY2" fmla="*/ 45681 h 283298"/>
              <a:gd name="connsiteX3" fmla="*/ 350342 w 487680"/>
              <a:gd name="connsiteY3" fmla="*/ 48272 h 283298"/>
              <a:gd name="connsiteX4" fmla="*/ 320814 w 487680"/>
              <a:gd name="connsiteY4" fmla="*/ 52031 h 283298"/>
              <a:gd name="connsiteX5" fmla="*/ 292214 w 487680"/>
              <a:gd name="connsiteY5" fmla="*/ 56921 h 283298"/>
              <a:gd name="connsiteX6" fmla="*/ 264629 w 487680"/>
              <a:gd name="connsiteY6" fmla="*/ 62864 h 283298"/>
              <a:gd name="connsiteX7" fmla="*/ 212992 w 487680"/>
              <a:gd name="connsiteY7" fmla="*/ 77800 h 283298"/>
              <a:gd name="connsiteX8" fmla="*/ 166700 w 487680"/>
              <a:gd name="connsiteY8" fmla="*/ 96431 h 283298"/>
              <a:gd name="connsiteX9" fmla="*/ 126593 w 487680"/>
              <a:gd name="connsiteY9" fmla="*/ 118376 h 283298"/>
              <a:gd name="connsiteX10" fmla="*/ 93484 w 487680"/>
              <a:gd name="connsiteY10" fmla="*/ 143268 h 283298"/>
              <a:gd name="connsiteX11" fmla="*/ 68199 w 487680"/>
              <a:gd name="connsiteY11" fmla="*/ 170713 h 283298"/>
              <a:gd name="connsiteX12" fmla="*/ 51562 w 487680"/>
              <a:gd name="connsiteY12" fmla="*/ 200317 h 283298"/>
              <a:gd name="connsiteX13" fmla="*/ 44386 w 487680"/>
              <a:gd name="connsiteY13" fmla="*/ 231698 h 283298"/>
              <a:gd name="connsiteX14" fmla="*/ 44196 w 487680"/>
              <a:gd name="connsiteY14" fmla="*/ 236689 h 283298"/>
              <a:gd name="connsiteX15" fmla="*/ 44196 w 487680"/>
              <a:gd name="connsiteY15" fmla="*/ 239102 h 2832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83298">
                <a:moveTo>
                  <a:pt x="443484" y="44195"/>
                </a:moveTo>
                <a:lnTo>
                  <a:pt x="411784" y="44310"/>
                </a:lnTo>
                <a:lnTo>
                  <a:pt x="380708" y="45681"/>
                </a:lnTo>
                <a:lnTo>
                  <a:pt x="350342" y="48272"/>
                </a:lnTo>
                <a:lnTo>
                  <a:pt x="320814" y="52031"/>
                </a:lnTo>
                <a:lnTo>
                  <a:pt x="292214" y="56921"/>
                </a:lnTo>
                <a:lnTo>
                  <a:pt x="264629" y="62864"/>
                </a:lnTo>
                <a:lnTo>
                  <a:pt x="212992" y="77800"/>
                </a:lnTo>
                <a:lnTo>
                  <a:pt x="166700" y="96431"/>
                </a:lnTo>
                <a:lnTo>
                  <a:pt x="126593" y="118376"/>
                </a:lnTo>
                <a:lnTo>
                  <a:pt x="93484" y="143268"/>
                </a:lnTo>
                <a:lnTo>
                  <a:pt x="68199" y="170713"/>
                </a:lnTo>
                <a:lnTo>
                  <a:pt x="51562" y="200317"/>
                </a:lnTo>
                <a:lnTo>
                  <a:pt x="44386" y="231698"/>
                </a:lnTo>
                <a:lnTo>
                  <a:pt x="44196" y="236689"/>
                </a:lnTo>
                <a:lnTo>
                  <a:pt x="44196" y="239102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2272360"/>
            <a:ext cx="967739" cy="351967"/>
          </a:xfrm>
          <a:custGeom>
            <a:avLst/>
            <a:gdLst>
              <a:gd name="connsiteX0" fmla="*/ 44195 w 967739"/>
              <a:gd name="connsiteY0" fmla="*/ 44195 h 351967"/>
              <a:gd name="connsiteX1" fmla="*/ 59728 w 967739"/>
              <a:gd name="connsiteY1" fmla="*/ 87287 h 351967"/>
              <a:gd name="connsiteX2" fmla="*/ 95960 w 967739"/>
              <a:gd name="connsiteY2" fmla="*/ 128041 h 351967"/>
              <a:gd name="connsiteX3" fmla="*/ 121297 w 967739"/>
              <a:gd name="connsiteY3" fmla="*/ 147383 h 351967"/>
              <a:gd name="connsiteX4" fmla="*/ 151155 w 967739"/>
              <a:gd name="connsiteY4" fmla="*/ 165938 h 351967"/>
              <a:gd name="connsiteX5" fmla="*/ 185318 w 967739"/>
              <a:gd name="connsiteY5" fmla="*/ 183654 h 351967"/>
              <a:gd name="connsiteX6" fmla="*/ 223583 w 967739"/>
              <a:gd name="connsiteY6" fmla="*/ 200456 h 351967"/>
              <a:gd name="connsiteX7" fmla="*/ 265734 w 967739"/>
              <a:gd name="connsiteY7" fmla="*/ 216293 h 351967"/>
              <a:gd name="connsiteX8" fmla="*/ 311543 w 967739"/>
              <a:gd name="connsiteY8" fmla="*/ 231089 h 351967"/>
              <a:gd name="connsiteX9" fmla="*/ 360794 w 967739"/>
              <a:gd name="connsiteY9" fmla="*/ 244792 h 351967"/>
              <a:gd name="connsiteX10" fmla="*/ 413283 w 967739"/>
              <a:gd name="connsiteY10" fmla="*/ 257314 h 351967"/>
              <a:gd name="connsiteX11" fmla="*/ 468769 w 967739"/>
              <a:gd name="connsiteY11" fmla="*/ 268617 h 351967"/>
              <a:gd name="connsiteX12" fmla="*/ 527074 w 967739"/>
              <a:gd name="connsiteY12" fmla="*/ 278612 h 351967"/>
              <a:gd name="connsiteX13" fmla="*/ 587958 w 967739"/>
              <a:gd name="connsiteY13" fmla="*/ 287248 h 351967"/>
              <a:gd name="connsiteX14" fmla="*/ 651205 w 967739"/>
              <a:gd name="connsiteY14" fmla="*/ 294462 h 351967"/>
              <a:gd name="connsiteX15" fmla="*/ 716597 w 967739"/>
              <a:gd name="connsiteY15" fmla="*/ 300189 h 351967"/>
              <a:gd name="connsiteX16" fmla="*/ 783932 w 967739"/>
              <a:gd name="connsiteY16" fmla="*/ 304355 h 351967"/>
              <a:gd name="connsiteX17" fmla="*/ 852982 w 967739"/>
              <a:gd name="connsiteY17" fmla="*/ 306908 h 351967"/>
              <a:gd name="connsiteX18" fmla="*/ 923543 w 967739"/>
              <a:gd name="connsiteY18" fmla="*/ 307771 h 3519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351967">
                <a:moveTo>
                  <a:pt x="44195" y="44195"/>
                </a:moveTo>
                <a:lnTo>
                  <a:pt x="59728" y="87287"/>
                </a:lnTo>
                <a:lnTo>
                  <a:pt x="95960" y="128041"/>
                </a:lnTo>
                <a:lnTo>
                  <a:pt x="121297" y="147383"/>
                </a:lnTo>
                <a:lnTo>
                  <a:pt x="151155" y="165938"/>
                </a:lnTo>
                <a:lnTo>
                  <a:pt x="185318" y="183654"/>
                </a:lnTo>
                <a:lnTo>
                  <a:pt x="223583" y="200456"/>
                </a:lnTo>
                <a:lnTo>
                  <a:pt x="265734" y="216293"/>
                </a:lnTo>
                <a:lnTo>
                  <a:pt x="311543" y="231089"/>
                </a:lnTo>
                <a:lnTo>
                  <a:pt x="360794" y="244792"/>
                </a:lnTo>
                <a:lnTo>
                  <a:pt x="413283" y="257314"/>
                </a:lnTo>
                <a:lnTo>
                  <a:pt x="468769" y="268617"/>
                </a:lnTo>
                <a:lnTo>
                  <a:pt x="527074" y="278612"/>
                </a:lnTo>
                <a:lnTo>
                  <a:pt x="587958" y="287248"/>
                </a:lnTo>
                <a:lnTo>
                  <a:pt x="651205" y="294462"/>
                </a:lnTo>
                <a:lnTo>
                  <a:pt x="716597" y="300189"/>
                </a:lnTo>
                <a:lnTo>
                  <a:pt x="783932" y="304355"/>
                </a:lnTo>
                <a:lnTo>
                  <a:pt x="852982" y="306908"/>
                </a:lnTo>
                <a:lnTo>
                  <a:pt x="923543" y="307771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2152052"/>
            <a:ext cx="487680" cy="281774"/>
          </a:xfrm>
          <a:custGeom>
            <a:avLst/>
            <a:gdLst>
              <a:gd name="connsiteX0" fmla="*/ 44195 w 487680"/>
              <a:gd name="connsiteY0" fmla="*/ 44195 h 281774"/>
              <a:gd name="connsiteX1" fmla="*/ 75894 w 487680"/>
              <a:gd name="connsiteY1" fmla="*/ 44310 h 281774"/>
              <a:gd name="connsiteX2" fmla="*/ 106971 w 487680"/>
              <a:gd name="connsiteY2" fmla="*/ 45669 h 281774"/>
              <a:gd name="connsiteX3" fmla="*/ 137337 w 487680"/>
              <a:gd name="connsiteY3" fmla="*/ 48247 h 281774"/>
              <a:gd name="connsiteX4" fmla="*/ 166865 w 487680"/>
              <a:gd name="connsiteY4" fmla="*/ 51981 h 281774"/>
              <a:gd name="connsiteX5" fmla="*/ 195465 w 487680"/>
              <a:gd name="connsiteY5" fmla="*/ 56819 h 281774"/>
              <a:gd name="connsiteX6" fmla="*/ 223049 w 487680"/>
              <a:gd name="connsiteY6" fmla="*/ 62725 h 281774"/>
              <a:gd name="connsiteX7" fmla="*/ 274687 w 487680"/>
              <a:gd name="connsiteY7" fmla="*/ 77533 h 281774"/>
              <a:gd name="connsiteX8" fmla="*/ 320979 w 487680"/>
              <a:gd name="connsiteY8" fmla="*/ 96024 h 281774"/>
              <a:gd name="connsiteX9" fmla="*/ 361086 w 487680"/>
              <a:gd name="connsiteY9" fmla="*/ 117805 h 281774"/>
              <a:gd name="connsiteX10" fmla="*/ 394195 w 487680"/>
              <a:gd name="connsiteY10" fmla="*/ 142494 h 281774"/>
              <a:gd name="connsiteX11" fmla="*/ 419480 w 487680"/>
              <a:gd name="connsiteY11" fmla="*/ 169722 h 281774"/>
              <a:gd name="connsiteX12" fmla="*/ 436117 w 487680"/>
              <a:gd name="connsiteY12" fmla="*/ 199097 h 281774"/>
              <a:gd name="connsiteX13" fmla="*/ 443293 w 487680"/>
              <a:gd name="connsiteY13" fmla="*/ 230238 h 281774"/>
              <a:gd name="connsiteX14" fmla="*/ 443483 w 487680"/>
              <a:gd name="connsiteY14" fmla="*/ 235191 h 281774"/>
              <a:gd name="connsiteX15" fmla="*/ 443483 w 487680"/>
              <a:gd name="connsiteY15" fmla="*/ 237578 h 28177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81774">
                <a:moveTo>
                  <a:pt x="44195" y="44195"/>
                </a:moveTo>
                <a:lnTo>
                  <a:pt x="75894" y="44310"/>
                </a:lnTo>
                <a:lnTo>
                  <a:pt x="106971" y="45669"/>
                </a:lnTo>
                <a:lnTo>
                  <a:pt x="137337" y="48247"/>
                </a:lnTo>
                <a:lnTo>
                  <a:pt x="166865" y="51981"/>
                </a:lnTo>
                <a:lnTo>
                  <a:pt x="195465" y="56819"/>
                </a:lnTo>
                <a:lnTo>
                  <a:pt x="223049" y="62725"/>
                </a:lnTo>
                <a:lnTo>
                  <a:pt x="274687" y="77533"/>
                </a:lnTo>
                <a:lnTo>
                  <a:pt x="320979" y="96024"/>
                </a:lnTo>
                <a:lnTo>
                  <a:pt x="361086" y="117805"/>
                </a:lnTo>
                <a:lnTo>
                  <a:pt x="394195" y="142494"/>
                </a:lnTo>
                <a:lnTo>
                  <a:pt x="419480" y="169722"/>
                </a:lnTo>
                <a:lnTo>
                  <a:pt x="436117" y="199097"/>
                </a:lnTo>
                <a:lnTo>
                  <a:pt x="443293" y="230238"/>
                </a:lnTo>
                <a:lnTo>
                  <a:pt x="443483" y="235191"/>
                </a:lnTo>
                <a:lnTo>
                  <a:pt x="443483" y="237578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2537461"/>
            <a:ext cx="873251" cy="607923"/>
          </a:xfrm>
          <a:custGeom>
            <a:avLst/>
            <a:gdLst>
              <a:gd name="connsiteX0" fmla="*/ 829055 w 873251"/>
              <a:gd name="connsiteY0" fmla="*/ 563727 h 607923"/>
              <a:gd name="connsiteX1" fmla="*/ 815187 w 873251"/>
              <a:gd name="connsiteY1" fmla="*/ 478789 h 607923"/>
              <a:gd name="connsiteX2" fmla="*/ 782853 w 873251"/>
              <a:gd name="connsiteY2" fmla="*/ 398462 h 607923"/>
              <a:gd name="connsiteX3" fmla="*/ 760247 w 873251"/>
              <a:gd name="connsiteY3" fmla="*/ 360349 h 607923"/>
              <a:gd name="connsiteX4" fmla="*/ 733589 w 873251"/>
              <a:gd name="connsiteY4" fmla="*/ 323761 h 607923"/>
              <a:gd name="connsiteX5" fmla="*/ 703097 w 873251"/>
              <a:gd name="connsiteY5" fmla="*/ 288848 h 607923"/>
              <a:gd name="connsiteX6" fmla="*/ 668934 w 873251"/>
              <a:gd name="connsiteY6" fmla="*/ 255714 h 607923"/>
              <a:gd name="connsiteX7" fmla="*/ 631329 w 873251"/>
              <a:gd name="connsiteY7" fmla="*/ 224497 h 607923"/>
              <a:gd name="connsiteX8" fmla="*/ 590435 w 873251"/>
              <a:gd name="connsiteY8" fmla="*/ 195338 h 607923"/>
              <a:gd name="connsiteX9" fmla="*/ 546480 w 873251"/>
              <a:gd name="connsiteY9" fmla="*/ 168338 h 607923"/>
              <a:gd name="connsiteX10" fmla="*/ 499630 w 873251"/>
              <a:gd name="connsiteY10" fmla="*/ 143649 h 607923"/>
              <a:gd name="connsiteX11" fmla="*/ 450100 w 873251"/>
              <a:gd name="connsiteY11" fmla="*/ 121373 h 607923"/>
              <a:gd name="connsiteX12" fmla="*/ 398068 w 873251"/>
              <a:gd name="connsiteY12" fmla="*/ 101663 h 607923"/>
              <a:gd name="connsiteX13" fmla="*/ 343725 w 873251"/>
              <a:gd name="connsiteY13" fmla="*/ 84632 h 607923"/>
              <a:gd name="connsiteX14" fmla="*/ 287273 w 873251"/>
              <a:gd name="connsiteY14" fmla="*/ 70421 h 607923"/>
              <a:gd name="connsiteX15" fmla="*/ 228904 w 873251"/>
              <a:gd name="connsiteY15" fmla="*/ 59131 h 607923"/>
              <a:gd name="connsiteX16" fmla="*/ 168808 w 873251"/>
              <a:gd name="connsiteY16" fmla="*/ 50914 h 607923"/>
              <a:gd name="connsiteX17" fmla="*/ 107175 w 873251"/>
              <a:gd name="connsiteY17" fmla="*/ 45897 h 607923"/>
              <a:gd name="connsiteX18" fmla="*/ 44195 w 873251"/>
              <a:gd name="connsiteY18" fmla="*/ 44195 h 60792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607923">
                <a:moveTo>
                  <a:pt x="829055" y="563727"/>
                </a:moveTo>
                <a:lnTo>
                  <a:pt x="815187" y="478789"/>
                </a:lnTo>
                <a:lnTo>
                  <a:pt x="782853" y="398462"/>
                </a:lnTo>
                <a:lnTo>
                  <a:pt x="760247" y="360349"/>
                </a:lnTo>
                <a:lnTo>
                  <a:pt x="733589" y="323761"/>
                </a:lnTo>
                <a:lnTo>
                  <a:pt x="703097" y="288848"/>
                </a:lnTo>
                <a:lnTo>
                  <a:pt x="668934" y="255714"/>
                </a:lnTo>
                <a:lnTo>
                  <a:pt x="631329" y="224497"/>
                </a:lnTo>
                <a:lnTo>
                  <a:pt x="590435" y="195338"/>
                </a:lnTo>
                <a:lnTo>
                  <a:pt x="546480" y="168338"/>
                </a:lnTo>
                <a:lnTo>
                  <a:pt x="499630" y="143649"/>
                </a:lnTo>
                <a:lnTo>
                  <a:pt x="450100" y="121373"/>
                </a:lnTo>
                <a:lnTo>
                  <a:pt x="398068" y="101663"/>
                </a:lnTo>
                <a:lnTo>
                  <a:pt x="343725" y="84632"/>
                </a:lnTo>
                <a:lnTo>
                  <a:pt x="287273" y="70421"/>
                </a:lnTo>
                <a:lnTo>
                  <a:pt x="228904" y="59131"/>
                </a:lnTo>
                <a:lnTo>
                  <a:pt x="168808" y="50914"/>
                </a:lnTo>
                <a:lnTo>
                  <a:pt x="107175" y="45897"/>
                </a:lnTo>
                <a:lnTo>
                  <a:pt x="44195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2" y="2987038"/>
            <a:ext cx="635507" cy="702043"/>
          </a:xfrm>
          <a:custGeom>
            <a:avLst/>
            <a:gdLst>
              <a:gd name="connsiteX0" fmla="*/ 591312 w 635507"/>
              <a:gd name="connsiteY0" fmla="*/ 657847 h 702043"/>
              <a:gd name="connsiteX1" fmla="*/ 547877 w 635507"/>
              <a:gd name="connsiteY1" fmla="*/ 657491 h 702043"/>
              <a:gd name="connsiteX2" fmla="*/ 505294 w 635507"/>
              <a:gd name="connsiteY2" fmla="*/ 653161 h 702043"/>
              <a:gd name="connsiteX3" fmla="*/ 463689 w 635507"/>
              <a:gd name="connsiteY3" fmla="*/ 644994 h 702043"/>
              <a:gd name="connsiteX4" fmla="*/ 423227 w 635507"/>
              <a:gd name="connsiteY4" fmla="*/ 633158 h 702043"/>
              <a:gd name="connsiteX5" fmla="*/ 384035 w 635507"/>
              <a:gd name="connsiteY5" fmla="*/ 617791 h 702043"/>
              <a:gd name="connsiteX6" fmla="*/ 346252 w 635507"/>
              <a:gd name="connsiteY6" fmla="*/ 599059 h 702043"/>
              <a:gd name="connsiteX7" fmla="*/ 275488 w 635507"/>
              <a:gd name="connsiteY7" fmla="*/ 552068 h 702043"/>
              <a:gd name="connsiteX8" fmla="*/ 212064 w 635507"/>
              <a:gd name="connsiteY8" fmla="*/ 493394 h 702043"/>
              <a:gd name="connsiteX9" fmla="*/ 157098 w 635507"/>
              <a:gd name="connsiteY9" fmla="*/ 424281 h 702043"/>
              <a:gd name="connsiteX10" fmla="*/ 111734 w 635507"/>
              <a:gd name="connsiteY10" fmla="*/ 345909 h 702043"/>
              <a:gd name="connsiteX11" fmla="*/ 77089 w 635507"/>
              <a:gd name="connsiteY11" fmla="*/ 259524 h 702043"/>
              <a:gd name="connsiteX12" fmla="*/ 54279 w 635507"/>
              <a:gd name="connsiteY12" fmla="*/ 166306 h 702043"/>
              <a:gd name="connsiteX13" fmla="*/ 44450 w 635507"/>
              <a:gd name="connsiteY13" fmla="*/ 67500 h 702043"/>
              <a:gd name="connsiteX14" fmla="*/ 44322 w 635507"/>
              <a:gd name="connsiteY14" fmla="*/ 59651 h 702043"/>
              <a:gd name="connsiteX15" fmla="*/ 44196 w 635507"/>
              <a:gd name="connsiteY15" fmla="*/ 51790 h 702043"/>
              <a:gd name="connsiteX16" fmla="*/ 44196 w 635507"/>
              <a:gd name="connsiteY16" fmla="*/ 44195 h 70204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7" h="702043">
                <a:moveTo>
                  <a:pt x="591312" y="657847"/>
                </a:moveTo>
                <a:lnTo>
                  <a:pt x="547877" y="657491"/>
                </a:lnTo>
                <a:lnTo>
                  <a:pt x="505294" y="653161"/>
                </a:lnTo>
                <a:lnTo>
                  <a:pt x="463689" y="644994"/>
                </a:lnTo>
                <a:lnTo>
                  <a:pt x="423227" y="633158"/>
                </a:lnTo>
                <a:lnTo>
                  <a:pt x="384035" y="617791"/>
                </a:lnTo>
                <a:lnTo>
                  <a:pt x="346252" y="599059"/>
                </a:lnTo>
                <a:lnTo>
                  <a:pt x="275488" y="552068"/>
                </a:lnTo>
                <a:lnTo>
                  <a:pt x="212064" y="493394"/>
                </a:lnTo>
                <a:lnTo>
                  <a:pt x="157098" y="424281"/>
                </a:lnTo>
                <a:lnTo>
                  <a:pt x="111734" y="345909"/>
                </a:lnTo>
                <a:lnTo>
                  <a:pt x="77089" y="259524"/>
                </a:lnTo>
                <a:lnTo>
                  <a:pt x="54279" y="166306"/>
                </a:lnTo>
                <a:lnTo>
                  <a:pt x="44450" y="67500"/>
                </a:lnTo>
                <a:lnTo>
                  <a:pt x="44322" y="59651"/>
                </a:lnTo>
                <a:lnTo>
                  <a:pt x="44196" y="51790"/>
                </a:lnTo>
                <a:lnTo>
                  <a:pt x="44196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37700" y="2667000"/>
            <a:ext cx="1447800" cy="14478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36100" y="4724400"/>
            <a:ext cx="2476500" cy="7493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48800" y="5575300"/>
            <a:ext cx="2438400" cy="736600"/>
          </a:xfrm>
          <a:prstGeom prst="rect">
            <a:avLst/>
          </a:prstGeom>
          <a:noFill/>
        </p:spPr>
      </p:pic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1328166"/>
          <a:ext cx="2990088" cy="371856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08280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학과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(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부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)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인필교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,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교과목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이수</a:t>
                      </a:r>
                      <a:endParaRPr lang="zh-CN" altLang="en-US" sz="1404" dirty="0" smtClean="0">
                        <a:solidFill>
                          <a:srgbClr val="00000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0" cmpd="sng">
                      <a:solidFill>
                        <a:srgbClr val="0000cc"/>
                      </a:solidFill>
                      <a:prstDash val="solid"/>
                    </a:lnR>
                    <a:lnT w="0" cmpd="sng">
                      <a:solidFill>
                        <a:srgbClr val="0000cc"/>
                      </a:solidFill>
                      <a:prstDash val="solid"/>
                    </a:lnT>
                    <a:lnB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28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3454146"/>
          <a:ext cx="2990088" cy="374903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08280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핵심역량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/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전공역량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기준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달성</a:t>
                      </a:r>
                      <a:endParaRPr lang="zh-CN" altLang="en-US" sz="1404" b="1" dirty="0" smtClean="0">
                        <a:solidFill>
                          <a:srgbClr val="000000"/>
                        </a:solidFill>
                        <a:latin typeface="맑은 고딕" pitchFamily="18" charset="0"/>
                        <a:cs typeface="맑은 고딕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0" cmpd="sng">
                      <a:solidFill>
                        <a:srgbClr val="0000cc"/>
                      </a:solidFill>
                      <a:prstDash val="solid"/>
                    </a:lnR>
                    <a:lnT w="0" cmpd="sng">
                      <a:solidFill>
                        <a:srgbClr val="0000cc"/>
                      </a:solidFill>
                      <a:prstDash val="solid"/>
                    </a:lnT>
                    <a:lnB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39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0">
            <a:off x="838200" y="2247900"/>
            <a:ext cx="1892300" cy="571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                <a:tab pos="139700" algn="l"/>
              </a:tabLst>
            </a:pP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22352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3505200" y="304800"/>
            <a:ext cx="5168900" cy="313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300"/>
              </a:lnSpc>
              <a:tabLst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sz="3600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WK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역량인증제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학생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안내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100"/>
              </a:lnSpc>
              <a:tabLst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		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Page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2.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참고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		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Page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3.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참고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200"/>
              </a:lnSpc>
              <a:tabLst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	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Page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4-5.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참고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22300" y="4724400"/>
            <a:ext cx="5232400" cy="1435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                <a:tab pos="165100" algn="l"/>
              </a:tabLst>
            </a:pPr>
            <a:r>
              <a:rPr lang="en-US" altLang="zh-CN" sz="15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역량인증제란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651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우리대학이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목표로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하는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지성과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덕성을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겸비한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창의적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실천인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양성하고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덕성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</a:p>
          <a:p>
            <a:pPr>
              <a:lnSpc>
                <a:spcPts val="2100"/>
              </a:lnSpc>
              <a:tabLst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창의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소통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실천의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핵심역량과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전공역량을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체계적으로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배양하여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사회</a:t>
            </a:r>
          </a:p>
          <a:p>
            <a:pPr>
              <a:lnSpc>
                <a:spcPts val="2100"/>
              </a:lnSpc>
              <a:tabLst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수요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맞춤형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인재를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배출하기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위한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학생인증제도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1651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역량인증제를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통해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학부교육의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질적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향상과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교육의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지속적인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품질개선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도모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413500" y="4737100"/>
            <a:ext cx="2501900" cy="1155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							</a:tabLst>
            </a:pPr>
            <a:r>
              <a:rPr lang="en-US" altLang="zh-CN" sz="15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역량인증을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받으면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역량인증서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수여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성적증명서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인증내역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인증마크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기재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학적부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내역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2349881"/>
          </a:xfrm>
          <a:custGeom>
            <a:avLst/>
            <a:gdLst>
              <a:gd name="connsiteX0" fmla="*/ 0 w 12192000"/>
              <a:gd name="connsiteY0" fmla="*/ 2349881 h 2349881"/>
              <a:gd name="connsiteX1" fmla="*/ 12192000 w 12192000"/>
              <a:gd name="connsiteY1" fmla="*/ 2349881 h 2349881"/>
              <a:gd name="connsiteX2" fmla="*/ 12192000 w 12192000"/>
              <a:gd name="connsiteY2" fmla="*/ 0 h 2349881"/>
              <a:gd name="connsiteX3" fmla="*/ 0 w 12192000"/>
              <a:gd name="connsiteY3" fmla="*/ 0 h 2349881"/>
              <a:gd name="connsiteX4" fmla="*/ 0 w 12192000"/>
              <a:gd name="connsiteY4" fmla="*/ 2349881 h 234988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2349881">
                <a:moveTo>
                  <a:pt x="0" y="2349881"/>
                </a:moveTo>
                <a:lnTo>
                  <a:pt x="12192000" y="2349881"/>
                </a:lnTo>
                <a:lnTo>
                  <a:pt x="12192000" y="0"/>
                </a:lnTo>
                <a:lnTo>
                  <a:pt x="0" y="0"/>
                </a:lnTo>
                <a:lnTo>
                  <a:pt x="0" y="2349881"/>
                </a:lnTo>
              </a:path>
            </a:pathLst>
          </a:custGeom>
          <a:solidFill>
            <a:srgbClr val="f0f0f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0" y="2350007"/>
            <a:ext cx="6780022" cy="359283"/>
          </a:xfrm>
          <a:custGeom>
            <a:avLst/>
            <a:gdLst>
              <a:gd name="connsiteX0" fmla="*/ 0 w 6780022"/>
              <a:gd name="connsiteY0" fmla="*/ 359283 h 359283"/>
              <a:gd name="connsiteX1" fmla="*/ 6780022 w 6780022"/>
              <a:gd name="connsiteY1" fmla="*/ 359283 h 359283"/>
              <a:gd name="connsiteX2" fmla="*/ 6780022 w 6780022"/>
              <a:gd name="connsiteY2" fmla="*/ 0 h 359283"/>
              <a:gd name="connsiteX3" fmla="*/ 0 w 6780022"/>
              <a:gd name="connsiteY3" fmla="*/ 0 h 359283"/>
              <a:gd name="connsiteX4" fmla="*/ 0 w 6780022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780022" h="359283">
                <a:moveTo>
                  <a:pt x="0" y="359283"/>
                </a:moveTo>
                <a:lnTo>
                  <a:pt x="6780022" y="359283"/>
                </a:lnTo>
                <a:lnTo>
                  <a:pt x="6780022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75704" y="2350007"/>
            <a:ext cx="5416041" cy="359283"/>
          </a:xfrm>
          <a:custGeom>
            <a:avLst/>
            <a:gdLst>
              <a:gd name="connsiteX0" fmla="*/ 0 w 5416041"/>
              <a:gd name="connsiteY0" fmla="*/ 359283 h 359283"/>
              <a:gd name="connsiteX1" fmla="*/ 5416041 w 5416041"/>
              <a:gd name="connsiteY1" fmla="*/ 359283 h 359283"/>
              <a:gd name="connsiteX2" fmla="*/ 5416041 w 5416041"/>
              <a:gd name="connsiteY2" fmla="*/ 0 h 359283"/>
              <a:gd name="connsiteX3" fmla="*/ 0 w 5416041"/>
              <a:gd name="connsiteY3" fmla="*/ 0 h 359283"/>
              <a:gd name="connsiteX4" fmla="*/ 0 w 5416041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416041" h="359283">
                <a:moveTo>
                  <a:pt x="0" y="359283"/>
                </a:moveTo>
                <a:lnTo>
                  <a:pt x="5416041" y="359283"/>
                </a:lnTo>
                <a:lnTo>
                  <a:pt x="5416041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1149093"/>
            <a:ext cx="967739" cy="271221"/>
          </a:xfrm>
          <a:custGeom>
            <a:avLst/>
            <a:gdLst>
              <a:gd name="connsiteX0" fmla="*/ 923544 w 967739"/>
              <a:gd name="connsiteY0" fmla="*/ 227025 h 271221"/>
              <a:gd name="connsiteX1" fmla="*/ 908012 w 967739"/>
              <a:gd name="connsiteY1" fmla="*/ 197129 h 271221"/>
              <a:gd name="connsiteX2" fmla="*/ 871778 w 967739"/>
              <a:gd name="connsiteY2" fmla="*/ 168871 h 271221"/>
              <a:gd name="connsiteX3" fmla="*/ 846442 w 967739"/>
              <a:gd name="connsiteY3" fmla="*/ 155460 h 271221"/>
              <a:gd name="connsiteX4" fmla="*/ 816584 w 967739"/>
              <a:gd name="connsiteY4" fmla="*/ 142582 h 271221"/>
              <a:gd name="connsiteX5" fmla="*/ 782421 w 967739"/>
              <a:gd name="connsiteY5" fmla="*/ 130289 h 271221"/>
              <a:gd name="connsiteX6" fmla="*/ 744143 w 967739"/>
              <a:gd name="connsiteY6" fmla="*/ 118630 h 271221"/>
              <a:gd name="connsiteX7" fmla="*/ 702005 w 967739"/>
              <a:gd name="connsiteY7" fmla="*/ 107645 h 271221"/>
              <a:gd name="connsiteX8" fmla="*/ 656196 w 967739"/>
              <a:gd name="connsiteY8" fmla="*/ 97383 h 271221"/>
              <a:gd name="connsiteX9" fmla="*/ 606945 w 967739"/>
              <a:gd name="connsiteY9" fmla="*/ 87883 h 271221"/>
              <a:gd name="connsiteX10" fmla="*/ 554456 w 967739"/>
              <a:gd name="connsiteY10" fmla="*/ 79197 h 271221"/>
              <a:gd name="connsiteX11" fmla="*/ 498970 w 967739"/>
              <a:gd name="connsiteY11" fmla="*/ 71361 h 271221"/>
              <a:gd name="connsiteX12" fmla="*/ 440664 w 967739"/>
              <a:gd name="connsiteY12" fmla="*/ 64427 h 271221"/>
              <a:gd name="connsiteX13" fmla="*/ 379780 w 967739"/>
              <a:gd name="connsiteY13" fmla="*/ 58432 h 271221"/>
              <a:gd name="connsiteX14" fmla="*/ 316534 w 967739"/>
              <a:gd name="connsiteY14" fmla="*/ 53428 h 271221"/>
              <a:gd name="connsiteX15" fmla="*/ 251142 w 967739"/>
              <a:gd name="connsiteY15" fmla="*/ 49453 h 271221"/>
              <a:gd name="connsiteX16" fmla="*/ 183807 w 967739"/>
              <a:gd name="connsiteY16" fmla="*/ 46570 h 271221"/>
              <a:gd name="connsiteX17" fmla="*/ 114757 w 967739"/>
              <a:gd name="connsiteY17" fmla="*/ 44792 h 271221"/>
              <a:gd name="connsiteX18" fmla="*/ 44196 w 967739"/>
              <a:gd name="connsiteY18" fmla="*/ 44196 h 2712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1221">
                <a:moveTo>
                  <a:pt x="923544" y="227025"/>
                </a:moveTo>
                <a:lnTo>
                  <a:pt x="908012" y="197129"/>
                </a:lnTo>
                <a:lnTo>
                  <a:pt x="871778" y="168871"/>
                </a:lnTo>
                <a:lnTo>
                  <a:pt x="846442" y="155460"/>
                </a:lnTo>
                <a:lnTo>
                  <a:pt x="816584" y="142582"/>
                </a:lnTo>
                <a:lnTo>
                  <a:pt x="782421" y="130289"/>
                </a:lnTo>
                <a:lnTo>
                  <a:pt x="744143" y="118630"/>
                </a:lnTo>
                <a:lnTo>
                  <a:pt x="702005" y="107645"/>
                </a:lnTo>
                <a:lnTo>
                  <a:pt x="656196" y="97383"/>
                </a:lnTo>
                <a:lnTo>
                  <a:pt x="606945" y="87883"/>
                </a:lnTo>
                <a:lnTo>
                  <a:pt x="554456" y="79197"/>
                </a:lnTo>
                <a:lnTo>
                  <a:pt x="498970" y="71361"/>
                </a:lnTo>
                <a:lnTo>
                  <a:pt x="440664" y="64427"/>
                </a:lnTo>
                <a:lnTo>
                  <a:pt x="379780" y="58432"/>
                </a:lnTo>
                <a:lnTo>
                  <a:pt x="316534" y="53428"/>
                </a:lnTo>
                <a:lnTo>
                  <a:pt x="251142" y="49453"/>
                </a:lnTo>
                <a:lnTo>
                  <a:pt x="183807" y="46570"/>
                </a:lnTo>
                <a:lnTo>
                  <a:pt x="114757" y="44792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1280159"/>
            <a:ext cx="486156" cy="222389"/>
          </a:xfrm>
          <a:custGeom>
            <a:avLst/>
            <a:gdLst>
              <a:gd name="connsiteX0" fmla="*/ 441960 w 486156"/>
              <a:gd name="connsiteY0" fmla="*/ 178193 h 222389"/>
              <a:gd name="connsiteX1" fmla="*/ 410375 w 486156"/>
              <a:gd name="connsiteY1" fmla="*/ 178117 h 222389"/>
              <a:gd name="connsiteX2" fmla="*/ 379425 w 486156"/>
              <a:gd name="connsiteY2" fmla="*/ 177165 h 222389"/>
              <a:gd name="connsiteX3" fmla="*/ 349174 w 486156"/>
              <a:gd name="connsiteY3" fmla="*/ 175387 h 222389"/>
              <a:gd name="connsiteX4" fmla="*/ 319760 w 486156"/>
              <a:gd name="connsiteY4" fmla="*/ 172808 h 222389"/>
              <a:gd name="connsiteX5" fmla="*/ 291262 w 486156"/>
              <a:gd name="connsiteY5" fmla="*/ 169443 h 222389"/>
              <a:gd name="connsiteX6" fmla="*/ 263792 w 486156"/>
              <a:gd name="connsiteY6" fmla="*/ 165354 h 222389"/>
              <a:gd name="connsiteX7" fmla="*/ 212344 w 486156"/>
              <a:gd name="connsiteY7" fmla="*/ 155092 h 222389"/>
              <a:gd name="connsiteX8" fmla="*/ 166230 w 486156"/>
              <a:gd name="connsiteY8" fmla="*/ 142290 h 222389"/>
              <a:gd name="connsiteX9" fmla="*/ 126276 w 486156"/>
              <a:gd name="connsiteY9" fmla="*/ 127190 h 222389"/>
              <a:gd name="connsiteX10" fmla="*/ 93294 w 486156"/>
              <a:gd name="connsiteY10" fmla="*/ 110083 h 222389"/>
              <a:gd name="connsiteX11" fmla="*/ 68110 w 486156"/>
              <a:gd name="connsiteY11" fmla="*/ 91211 h 222389"/>
              <a:gd name="connsiteX12" fmla="*/ 51523 w 486156"/>
              <a:gd name="connsiteY12" fmla="*/ 70866 h 222389"/>
              <a:gd name="connsiteX13" fmla="*/ 44386 w 486156"/>
              <a:gd name="connsiteY13" fmla="*/ 49288 h 222389"/>
              <a:gd name="connsiteX14" fmla="*/ 44196 w 486156"/>
              <a:gd name="connsiteY14" fmla="*/ 45859 h 222389"/>
              <a:gd name="connsiteX15" fmla="*/ 44196 w 486156"/>
              <a:gd name="connsiteY15" fmla="*/ 44196 h 2223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22389">
                <a:moveTo>
                  <a:pt x="441960" y="178193"/>
                </a:moveTo>
                <a:lnTo>
                  <a:pt x="410375" y="178117"/>
                </a:lnTo>
                <a:lnTo>
                  <a:pt x="379425" y="177165"/>
                </a:lnTo>
                <a:lnTo>
                  <a:pt x="349174" y="175387"/>
                </a:lnTo>
                <a:lnTo>
                  <a:pt x="319760" y="172808"/>
                </a:lnTo>
                <a:lnTo>
                  <a:pt x="291262" y="169443"/>
                </a:lnTo>
                <a:lnTo>
                  <a:pt x="263792" y="165354"/>
                </a:lnTo>
                <a:lnTo>
                  <a:pt x="212344" y="155092"/>
                </a:lnTo>
                <a:lnTo>
                  <a:pt x="166230" y="142290"/>
                </a:lnTo>
                <a:lnTo>
                  <a:pt x="126276" y="127190"/>
                </a:lnTo>
                <a:lnTo>
                  <a:pt x="93294" y="110083"/>
                </a:lnTo>
                <a:lnTo>
                  <a:pt x="68110" y="91211"/>
                </a:lnTo>
                <a:lnTo>
                  <a:pt x="51523" y="70866"/>
                </a:lnTo>
                <a:lnTo>
                  <a:pt x="44386" y="49288"/>
                </a:lnTo>
                <a:lnTo>
                  <a:pt x="44196" y="4585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1149096"/>
            <a:ext cx="871727" cy="481469"/>
          </a:xfrm>
          <a:custGeom>
            <a:avLst/>
            <a:gdLst>
              <a:gd name="connsiteX0" fmla="*/ 44195 w 871727"/>
              <a:gd name="connsiteY0" fmla="*/ 437273 h 481469"/>
              <a:gd name="connsiteX1" fmla="*/ 58039 w 871727"/>
              <a:gd name="connsiteY1" fmla="*/ 373011 h 481469"/>
              <a:gd name="connsiteX2" fmla="*/ 90309 w 871727"/>
              <a:gd name="connsiteY2" fmla="*/ 312229 h 481469"/>
              <a:gd name="connsiteX3" fmla="*/ 112877 w 871727"/>
              <a:gd name="connsiteY3" fmla="*/ 283400 h 481469"/>
              <a:gd name="connsiteX4" fmla="*/ 139471 w 871727"/>
              <a:gd name="connsiteY4" fmla="*/ 255714 h 481469"/>
              <a:gd name="connsiteX5" fmla="*/ 169912 w 871727"/>
              <a:gd name="connsiteY5" fmla="*/ 229298 h 481469"/>
              <a:gd name="connsiteX6" fmla="*/ 203999 w 871727"/>
              <a:gd name="connsiteY6" fmla="*/ 204228 h 481469"/>
              <a:gd name="connsiteX7" fmla="*/ 241541 w 871727"/>
              <a:gd name="connsiteY7" fmla="*/ 180619 h 481469"/>
              <a:gd name="connsiteX8" fmla="*/ 282346 w 871727"/>
              <a:gd name="connsiteY8" fmla="*/ 158546 h 481469"/>
              <a:gd name="connsiteX9" fmla="*/ 326225 w 871727"/>
              <a:gd name="connsiteY9" fmla="*/ 138125 h 481469"/>
              <a:gd name="connsiteX10" fmla="*/ 372973 w 871727"/>
              <a:gd name="connsiteY10" fmla="*/ 119443 h 481469"/>
              <a:gd name="connsiteX11" fmla="*/ 422414 w 871727"/>
              <a:gd name="connsiteY11" fmla="*/ 102590 h 481469"/>
              <a:gd name="connsiteX12" fmla="*/ 474344 w 871727"/>
              <a:gd name="connsiteY12" fmla="*/ 87680 h 481469"/>
              <a:gd name="connsiteX13" fmla="*/ 528586 w 871727"/>
              <a:gd name="connsiteY13" fmla="*/ 74790 h 481469"/>
              <a:gd name="connsiteX14" fmla="*/ 584924 w 871727"/>
              <a:gd name="connsiteY14" fmla="*/ 64033 h 481469"/>
              <a:gd name="connsiteX15" fmla="*/ 643178 w 871727"/>
              <a:gd name="connsiteY15" fmla="*/ 55499 h 481469"/>
              <a:gd name="connsiteX16" fmla="*/ 703160 w 871727"/>
              <a:gd name="connsiteY16" fmla="*/ 49288 h 481469"/>
              <a:gd name="connsiteX17" fmla="*/ 764679 w 871727"/>
              <a:gd name="connsiteY17" fmla="*/ 45478 h 481469"/>
              <a:gd name="connsiteX18" fmla="*/ 827531 w 871727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481469">
                <a:moveTo>
                  <a:pt x="44195" y="437273"/>
                </a:moveTo>
                <a:lnTo>
                  <a:pt x="58039" y="373011"/>
                </a:lnTo>
                <a:lnTo>
                  <a:pt x="90309" y="312229"/>
                </a:lnTo>
                <a:lnTo>
                  <a:pt x="112877" y="283400"/>
                </a:lnTo>
                <a:lnTo>
                  <a:pt x="139471" y="255714"/>
                </a:lnTo>
                <a:lnTo>
                  <a:pt x="169912" y="229298"/>
                </a:lnTo>
                <a:lnTo>
                  <a:pt x="203999" y="204228"/>
                </a:lnTo>
                <a:lnTo>
                  <a:pt x="241541" y="180619"/>
                </a:lnTo>
                <a:lnTo>
                  <a:pt x="282346" y="158546"/>
                </a:lnTo>
                <a:lnTo>
                  <a:pt x="326225" y="138125"/>
                </a:lnTo>
                <a:lnTo>
                  <a:pt x="372973" y="119443"/>
                </a:lnTo>
                <a:lnTo>
                  <a:pt x="422414" y="102590"/>
                </a:lnTo>
                <a:lnTo>
                  <a:pt x="474344" y="87680"/>
                </a:lnTo>
                <a:lnTo>
                  <a:pt x="528586" y="74790"/>
                </a:lnTo>
                <a:lnTo>
                  <a:pt x="584924" y="64033"/>
                </a:lnTo>
                <a:lnTo>
                  <a:pt x="643178" y="55499"/>
                </a:lnTo>
                <a:lnTo>
                  <a:pt x="703160" y="49288"/>
                </a:lnTo>
                <a:lnTo>
                  <a:pt x="764679" y="45478"/>
                </a:lnTo>
                <a:lnTo>
                  <a:pt x="827531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9" y="1488946"/>
            <a:ext cx="635508" cy="552818"/>
          </a:xfrm>
          <a:custGeom>
            <a:avLst/>
            <a:gdLst>
              <a:gd name="connsiteX0" fmla="*/ 44195 w 635508"/>
              <a:gd name="connsiteY0" fmla="*/ 508622 h 552818"/>
              <a:gd name="connsiteX1" fmla="*/ 87629 w 635508"/>
              <a:gd name="connsiteY1" fmla="*/ 508355 h 552818"/>
              <a:gd name="connsiteX2" fmla="*/ 130212 w 635508"/>
              <a:gd name="connsiteY2" fmla="*/ 505078 h 552818"/>
              <a:gd name="connsiteX3" fmla="*/ 171818 w 635508"/>
              <a:gd name="connsiteY3" fmla="*/ 498894 h 552818"/>
              <a:gd name="connsiteX4" fmla="*/ 212280 w 635508"/>
              <a:gd name="connsiteY4" fmla="*/ 489940 h 552818"/>
              <a:gd name="connsiteX5" fmla="*/ 251472 w 635508"/>
              <a:gd name="connsiteY5" fmla="*/ 478307 h 552818"/>
              <a:gd name="connsiteX6" fmla="*/ 289255 w 635508"/>
              <a:gd name="connsiteY6" fmla="*/ 464121 h 552818"/>
              <a:gd name="connsiteX7" fmla="*/ 360019 w 635508"/>
              <a:gd name="connsiteY7" fmla="*/ 428561 h 552818"/>
              <a:gd name="connsiteX8" fmla="*/ 423443 w 635508"/>
              <a:gd name="connsiteY8" fmla="*/ 384162 h 552818"/>
              <a:gd name="connsiteX9" fmla="*/ 478408 w 635508"/>
              <a:gd name="connsiteY9" fmla="*/ 331850 h 552818"/>
              <a:gd name="connsiteX10" fmla="*/ 523773 w 635508"/>
              <a:gd name="connsiteY10" fmla="*/ 272542 h 552818"/>
              <a:gd name="connsiteX11" fmla="*/ 558418 w 635508"/>
              <a:gd name="connsiteY11" fmla="*/ 207162 h 552818"/>
              <a:gd name="connsiteX12" fmla="*/ 581228 w 635508"/>
              <a:gd name="connsiteY12" fmla="*/ 136613 h 552818"/>
              <a:gd name="connsiteX13" fmla="*/ 591057 w 635508"/>
              <a:gd name="connsiteY13" fmla="*/ 61836 h 552818"/>
              <a:gd name="connsiteX14" fmla="*/ 591184 w 635508"/>
              <a:gd name="connsiteY14" fmla="*/ 55892 h 552818"/>
              <a:gd name="connsiteX15" fmla="*/ 591312 w 635508"/>
              <a:gd name="connsiteY15" fmla="*/ 49949 h 552818"/>
              <a:gd name="connsiteX16" fmla="*/ 591312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44195" y="508622"/>
                </a:moveTo>
                <a:lnTo>
                  <a:pt x="87629" y="508355"/>
                </a:lnTo>
                <a:lnTo>
                  <a:pt x="130212" y="505078"/>
                </a:lnTo>
                <a:lnTo>
                  <a:pt x="171818" y="498894"/>
                </a:lnTo>
                <a:lnTo>
                  <a:pt x="212280" y="489940"/>
                </a:lnTo>
                <a:lnTo>
                  <a:pt x="251472" y="478307"/>
                </a:lnTo>
                <a:lnTo>
                  <a:pt x="289255" y="464121"/>
                </a:lnTo>
                <a:lnTo>
                  <a:pt x="360019" y="428561"/>
                </a:lnTo>
                <a:lnTo>
                  <a:pt x="423443" y="384162"/>
                </a:lnTo>
                <a:lnTo>
                  <a:pt x="478408" y="331850"/>
                </a:lnTo>
                <a:lnTo>
                  <a:pt x="523773" y="272542"/>
                </a:lnTo>
                <a:lnTo>
                  <a:pt x="558418" y="207162"/>
                </a:lnTo>
                <a:lnTo>
                  <a:pt x="581228" y="136613"/>
                </a:lnTo>
                <a:lnTo>
                  <a:pt x="591057" y="61836"/>
                </a:lnTo>
                <a:lnTo>
                  <a:pt x="591184" y="55892"/>
                </a:lnTo>
                <a:lnTo>
                  <a:pt x="591312" y="49949"/>
                </a:lnTo>
                <a:lnTo>
                  <a:pt x="591312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1267968"/>
            <a:ext cx="2989961" cy="371602"/>
          </a:xfrm>
          <a:custGeom>
            <a:avLst/>
            <a:gdLst>
              <a:gd name="connsiteX0" fmla="*/ 0 w 2989961"/>
              <a:gd name="connsiteY0" fmla="*/ 371602 h 371602"/>
              <a:gd name="connsiteX1" fmla="*/ 2989961 w 2989961"/>
              <a:gd name="connsiteY1" fmla="*/ 371602 h 371602"/>
              <a:gd name="connsiteX2" fmla="*/ 2989961 w 2989961"/>
              <a:gd name="connsiteY2" fmla="*/ 0 h 371602"/>
              <a:gd name="connsiteX3" fmla="*/ 0 w 2989961"/>
              <a:gd name="connsiteY3" fmla="*/ 0 h 371602"/>
              <a:gd name="connsiteX4" fmla="*/ 0 w 2989961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1" h="371602">
                <a:moveTo>
                  <a:pt x="0" y="371602"/>
                </a:moveTo>
                <a:lnTo>
                  <a:pt x="2989961" y="371602"/>
                </a:lnTo>
                <a:lnTo>
                  <a:pt x="2989961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1159770"/>
            <a:ext cx="967739" cy="242265"/>
          </a:xfrm>
          <a:custGeom>
            <a:avLst/>
            <a:gdLst>
              <a:gd name="connsiteX0" fmla="*/ 44195 w 967739"/>
              <a:gd name="connsiteY0" fmla="*/ 198069 h 242265"/>
              <a:gd name="connsiteX1" fmla="*/ 59728 w 967739"/>
              <a:gd name="connsiteY1" fmla="*/ 172910 h 242265"/>
              <a:gd name="connsiteX2" fmla="*/ 95960 w 967739"/>
              <a:gd name="connsiteY2" fmla="*/ 149123 h 242265"/>
              <a:gd name="connsiteX3" fmla="*/ 121297 w 967739"/>
              <a:gd name="connsiteY3" fmla="*/ 137833 h 242265"/>
              <a:gd name="connsiteX4" fmla="*/ 151155 w 967739"/>
              <a:gd name="connsiteY4" fmla="*/ 127000 h 242265"/>
              <a:gd name="connsiteX5" fmla="*/ 185318 w 967739"/>
              <a:gd name="connsiteY5" fmla="*/ 116649 h 242265"/>
              <a:gd name="connsiteX6" fmla="*/ 223583 w 967739"/>
              <a:gd name="connsiteY6" fmla="*/ 106845 h 242265"/>
              <a:gd name="connsiteX7" fmla="*/ 265734 w 967739"/>
              <a:gd name="connsiteY7" fmla="*/ 97599 h 242265"/>
              <a:gd name="connsiteX8" fmla="*/ 311543 w 967739"/>
              <a:gd name="connsiteY8" fmla="*/ 88950 h 242265"/>
              <a:gd name="connsiteX9" fmla="*/ 360794 w 967739"/>
              <a:gd name="connsiteY9" fmla="*/ 80962 h 242265"/>
              <a:gd name="connsiteX10" fmla="*/ 413283 w 967739"/>
              <a:gd name="connsiteY10" fmla="*/ 73647 h 242265"/>
              <a:gd name="connsiteX11" fmla="*/ 468769 w 967739"/>
              <a:gd name="connsiteY11" fmla="*/ 67055 h 242265"/>
              <a:gd name="connsiteX12" fmla="*/ 527074 w 967739"/>
              <a:gd name="connsiteY12" fmla="*/ 61213 h 242265"/>
              <a:gd name="connsiteX13" fmla="*/ 587958 w 967739"/>
              <a:gd name="connsiteY13" fmla="*/ 56172 h 242265"/>
              <a:gd name="connsiteX14" fmla="*/ 651205 w 967739"/>
              <a:gd name="connsiteY14" fmla="*/ 51955 h 242265"/>
              <a:gd name="connsiteX15" fmla="*/ 716597 w 967739"/>
              <a:gd name="connsiteY15" fmla="*/ 48615 h 242265"/>
              <a:gd name="connsiteX16" fmla="*/ 783932 w 967739"/>
              <a:gd name="connsiteY16" fmla="*/ 46177 h 242265"/>
              <a:gd name="connsiteX17" fmla="*/ 852982 w 967739"/>
              <a:gd name="connsiteY17" fmla="*/ 44691 h 242265"/>
              <a:gd name="connsiteX18" fmla="*/ 923543 w 967739"/>
              <a:gd name="connsiteY18" fmla="*/ 44196 h 2422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42265">
                <a:moveTo>
                  <a:pt x="44195" y="198069"/>
                </a:moveTo>
                <a:lnTo>
                  <a:pt x="59728" y="172910"/>
                </a:lnTo>
                <a:lnTo>
                  <a:pt x="95960" y="149123"/>
                </a:lnTo>
                <a:lnTo>
                  <a:pt x="121297" y="137833"/>
                </a:lnTo>
                <a:lnTo>
                  <a:pt x="151155" y="127000"/>
                </a:lnTo>
                <a:lnTo>
                  <a:pt x="185318" y="116649"/>
                </a:lnTo>
                <a:lnTo>
                  <a:pt x="223583" y="106845"/>
                </a:lnTo>
                <a:lnTo>
                  <a:pt x="265734" y="97599"/>
                </a:lnTo>
                <a:lnTo>
                  <a:pt x="311543" y="88950"/>
                </a:lnTo>
                <a:lnTo>
                  <a:pt x="360794" y="80962"/>
                </a:lnTo>
                <a:lnTo>
                  <a:pt x="413283" y="73647"/>
                </a:lnTo>
                <a:lnTo>
                  <a:pt x="468769" y="67055"/>
                </a:lnTo>
                <a:lnTo>
                  <a:pt x="527074" y="61213"/>
                </a:lnTo>
                <a:lnTo>
                  <a:pt x="587958" y="56172"/>
                </a:lnTo>
                <a:lnTo>
                  <a:pt x="651205" y="51955"/>
                </a:lnTo>
                <a:lnTo>
                  <a:pt x="716597" y="48615"/>
                </a:lnTo>
                <a:lnTo>
                  <a:pt x="783932" y="46177"/>
                </a:lnTo>
                <a:lnTo>
                  <a:pt x="852982" y="44691"/>
                </a:lnTo>
                <a:lnTo>
                  <a:pt x="923543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1271022"/>
            <a:ext cx="487680" cy="201066"/>
          </a:xfrm>
          <a:custGeom>
            <a:avLst/>
            <a:gdLst>
              <a:gd name="connsiteX0" fmla="*/ 44195 w 487680"/>
              <a:gd name="connsiteY0" fmla="*/ 156870 h 201066"/>
              <a:gd name="connsiteX1" fmla="*/ 75894 w 487680"/>
              <a:gd name="connsiteY1" fmla="*/ 156807 h 201066"/>
              <a:gd name="connsiteX2" fmla="*/ 106971 w 487680"/>
              <a:gd name="connsiteY2" fmla="*/ 156006 h 201066"/>
              <a:gd name="connsiteX3" fmla="*/ 137337 w 487680"/>
              <a:gd name="connsiteY3" fmla="*/ 154508 h 201066"/>
              <a:gd name="connsiteX4" fmla="*/ 166865 w 487680"/>
              <a:gd name="connsiteY4" fmla="*/ 152336 h 201066"/>
              <a:gd name="connsiteX5" fmla="*/ 195465 w 487680"/>
              <a:gd name="connsiteY5" fmla="*/ 149517 h 201066"/>
              <a:gd name="connsiteX6" fmla="*/ 223049 w 487680"/>
              <a:gd name="connsiteY6" fmla="*/ 146075 h 201066"/>
              <a:gd name="connsiteX7" fmla="*/ 274687 w 487680"/>
              <a:gd name="connsiteY7" fmla="*/ 137452 h 201066"/>
              <a:gd name="connsiteX8" fmla="*/ 320979 w 487680"/>
              <a:gd name="connsiteY8" fmla="*/ 126669 h 201066"/>
              <a:gd name="connsiteX9" fmla="*/ 361086 w 487680"/>
              <a:gd name="connsiteY9" fmla="*/ 113982 h 201066"/>
              <a:gd name="connsiteX10" fmla="*/ 394195 w 487680"/>
              <a:gd name="connsiteY10" fmla="*/ 99593 h 201066"/>
              <a:gd name="connsiteX11" fmla="*/ 419480 w 487680"/>
              <a:gd name="connsiteY11" fmla="*/ 83731 h 201066"/>
              <a:gd name="connsiteX12" fmla="*/ 436117 w 487680"/>
              <a:gd name="connsiteY12" fmla="*/ 66611 h 201066"/>
              <a:gd name="connsiteX13" fmla="*/ 443293 w 487680"/>
              <a:gd name="connsiteY13" fmla="*/ 48475 h 201066"/>
              <a:gd name="connsiteX14" fmla="*/ 443483 w 487680"/>
              <a:gd name="connsiteY14" fmla="*/ 45580 h 201066"/>
              <a:gd name="connsiteX15" fmla="*/ 443483 w 487680"/>
              <a:gd name="connsiteY15" fmla="*/ 44196 h 20106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01066">
                <a:moveTo>
                  <a:pt x="44195" y="156870"/>
                </a:moveTo>
                <a:lnTo>
                  <a:pt x="75894" y="156807"/>
                </a:lnTo>
                <a:lnTo>
                  <a:pt x="106971" y="156006"/>
                </a:lnTo>
                <a:lnTo>
                  <a:pt x="137337" y="154508"/>
                </a:lnTo>
                <a:lnTo>
                  <a:pt x="166865" y="152336"/>
                </a:lnTo>
                <a:lnTo>
                  <a:pt x="195465" y="149517"/>
                </a:lnTo>
                <a:lnTo>
                  <a:pt x="223049" y="146075"/>
                </a:lnTo>
                <a:lnTo>
                  <a:pt x="274687" y="137452"/>
                </a:lnTo>
                <a:lnTo>
                  <a:pt x="320979" y="126669"/>
                </a:lnTo>
                <a:lnTo>
                  <a:pt x="361086" y="113982"/>
                </a:lnTo>
                <a:lnTo>
                  <a:pt x="394195" y="99593"/>
                </a:lnTo>
                <a:lnTo>
                  <a:pt x="419480" y="83731"/>
                </a:lnTo>
                <a:lnTo>
                  <a:pt x="436117" y="66611"/>
                </a:lnTo>
                <a:lnTo>
                  <a:pt x="443293" y="48475"/>
                </a:lnTo>
                <a:lnTo>
                  <a:pt x="443483" y="45580"/>
                </a:lnTo>
                <a:lnTo>
                  <a:pt x="443483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958650"/>
            <a:ext cx="967739" cy="277317"/>
          </a:xfrm>
          <a:custGeom>
            <a:avLst/>
            <a:gdLst>
              <a:gd name="connsiteX0" fmla="*/ 923544 w 967739"/>
              <a:gd name="connsiteY0" fmla="*/ 44196 h 277317"/>
              <a:gd name="connsiteX1" fmla="*/ 908012 w 967739"/>
              <a:gd name="connsiteY1" fmla="*/ 75082 h 277317"/>
              <a:gd name="connsiteX2" fmla="*/ 871778 w 967739"/>
              <a:gd name="connsiteY2" fmla="*/ 104292 h 277317"/>
              <a:gd name="connsiteX3" fmla="*/ 846442 w 967739"/>
              <a:gd name="connsiteY3" fmla="*/ 118148 h 277317"/>
              <a:gd name="connsiteX4" fmla="*/ 816584 w 967739"/>
              <a:gd name="connsiteY4" fmla="*/ 131457 h 277317"/>
              <a:gd name="connsiteX5" fmla="*/ 782421 w 967739"/>
              <a:gd name="connsiteY5" fmla="*/ 144157 h 277317"/>
              <a:gd name="connsiteX6" fmla="*/ 744143 w 967739"/>
              <a:gd name="connsiteY6" fmla="*/ 156197 h 277317"/>
              <a:gd name="connsiteX7" fmla="*/ 702005 w 967739"/>
              <a:gd name="connsiteY7" fmla="*/ 167551 h 277317"/>
              <a:gd name="connsiteX8" fmla="*/ 656196 w 967739"/>
              <a:gd name="connsiteY8" fmla="*/ 178155 h 277317"/>
              <a:gd name="connsiteX9" fmla="*/ 606945 w 967739"/>
              <a:gd name="connsiteY9" fmla="*/ 187972 h 277317"/>
              <a:gd name="connsiteX10" fmla="*/ 554456 w 967739"/>
              <a:gd name="connsiteY10" fmla="*/ 196951 h 277317"/>
              <a:gd name="connsiteX11" fmla="*/ 498970 w 967739"/>
              <a:gd name="connsiteY11" fmla="*/ 205054 h 277317"/>
              <a:gd name="connsiteX12" fmla="*/ 440664 w 967739"/>
              <a:gd name="connsiteY12" fmla="*/ 212216 h 277317"/>
              <a:gd name="connsiteX13" fmla="*/ 379780 w 967739"/>
              <a:gd name="connsiteY13" fmla="*/ 218414 h 277317"/>
              <a:gd name="connsiteX14" fmla="*/ 316534 w 967739"/>
              <a:gd name="connsiteY14" fmla="*/ 223583 h 277317"/>
              <a:gd name="connsiteX15" fmla="*/ 251142 w 967739"/>
              <a:gd name="connsiteY15" fmla="*/ 227685 h 277317"/>
              <a:gd name="connsiteX16" fmla="*/ 183807 w 967739"/>
              <a:gd name="connsiteY16" fmla="*/ 230670 h 277317"/>
              <a:gd name="connsiteX17" fmla="*/ 114757 w 967739"/>
              <a:gd name="connsiteY17" fmla="*/ 232498 h 277317"/>
              <a:gd name="connsiteX18" fmla="*/ 44196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923544" y="44196"/>
                </a:moveTo>
                <a:lnTo>
                  <a:pt x="908012" y="75082"/>
                </a:lnTo>
                <a:lnTo>
                  <a:pt x="871778" y="104292"/>
                </a:lnTo>
                <a:lnTo>
                  <a:pt x="846442" y="118148"/>
                </a:lnTo>
                <a:lnTo>
                  <a:pt x="816584" y="131457"/>
                </a:lnTo>
                <a:lnTo>
                  <a:pt x="782421" y="144157"/>
                </a:lnTo>
                <a:lnTo>
                  <a:pt x="744143" y="156197"/>
                </a:lnTo>
                <a:lnTo>
                  <a:pt x="702005" y="167551"/>
                </a:lnTo>
                <a:lnTo>
                  <a:pt x="656196" y="178155"/>
                </a:lnTo>
                <a:lnTo>
                  <a:pt x="606945" y="187972"/>
                </a:lnTo>
                <a:lnTo>
                  <a:pt x="554456" y="196951"/>
                </a:lnTo>
                <a:lnTo>
                  <a:pt x="498970" y="205054"/>
                </a:lnTo>
                <a:lnTo>
                  <a:pt x="440664" y="212216"/>
                </a:lnTo>
                <a:lnTo>
                  <a:pt x="379780" y="218414"/>
                </a:lnTo>
                <a:lnTo>
                  <a:pt x="316534" y="223583"/>
                </a:lnTo>
                <a:lnTo>
                  <a:pt x="251142" y="227685"/>
                </a:lnTo>
                <a:lnTo>
                  <a:pt x="183807" y="230670"/>
                </a:lnTo>
                <a:lnTo>
                  <a:pt x="114757" y="232498"/>
                </a:lnTo>
                <a:lnTo>
                  <a:pt x="44196" y="233121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873370"/>
            <a:ext cx="487680" cy="226961"/>
          </a:xfrm>
          <a:custGeom>
            <a:avLst/>
            <a:gdLst>
              <a:gd name="connsiteX0" fmla="*/ 443484 w 487680"/>
              <a:gd name="connsiteY0" fmla="*/ 44196 h 226961"/>
              <a:gd name="connsiteX1" fmla="*/ 411784 w 487680"/>
              <a:gd name="connsiteY1" fmla="*/ 44272 h 226961"/>
              <a:gd name="connsiteX2" fmla="*/ 380708 w 487680"/>
              <a:gd name="connsiteY2" fmla="*/ 45250 h 226961"/>
              <a:gd name="connsiteX3" fmla="*/ 350342 w 487680"/>
              <a:gd name="connsiteY3" fmla="*/ 47091 h 226961"/>
              <a:gd name="connsiteX4" fmla="*/ 320814 w 487680"/>
              <a:gd name="connsiteY4" fmla="*/ 49771 h 226961"/>
              <a:gd name="connsiteX5" fmla="*/ 292214 w 487680"/>
              <a:gd name="connsiteY5" fmla="*/ 53238 h 226961"/>
              <a:gd name="connsiteX6" fmla="*/ 264629 w 487680"/>
              <a:gd name="connsiteY6" fmla="*/ 57467 h 226961"/>
              <a:gd name="connsiteX7" fmla="*/ 212992 w 487680"/>
              <a:gd name="connsiteY7" fmla="*/ 68084 h 226961"/>
              <a:gd name="connsiteX8" fmla="*/ 166700 w 487680"/>
              <a:gd name="connsiteY8" fmla="*/ 81330 h 226961"/>
              <a:gd name="connsiteX9" fmla="*/ 126593 w 487680"/>
              <a:gd name="connsiteY9" fmla="*/ 96939 h 226961"/>
              <a:gd name="connsiteX10" fmla="*/ 93484 w 487680"/>
              <a:gd name="connsiteY10" fmla="*/ 114630 h 226961"/>
              <a:gd name="connsiteX11" fmla="*/ 68199 w 487680"/>
              <a:gd name="connsiteY11" fmla="*/ 134137 h 226961"/>
              <a:gd name="connsiteX12" fmla="*/ 51562 w 487680"/>
              <a:gd name="connsiteY12" fmla="*/ 155194 h 226961"/>
              <a:gd name="connsiteX13" fmla="*/ 44386 w 487680"/>
              <a:gd name="connsiteY13" fmla="*/ 177495 h 226961"/>
              <a:gd name="connsiteX14" fmla="*/ 44196 w 487680"/>
              <a:gd name="connsiteY14" fmla="*/ 181051 h 226961"/>
              <a:gd name="connsiteX15" fmla="*/ 44196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3484" y="44196"/>
                </a:moveTo>
                <a:lnTo>
                  <a:pt x="411784" y="44272"/>
                </a:lnTo>
                <a:lnTo>
                  <a:pt x="380708" y="45250"/>
                </a:lnTo>
                <a:lnTo>
                  <a:pt x="350342" y="47091"/>
                </a:lnTo>
                <a:lnTo>
                  <a:pt x="320814" y="49771"/>
                </a:lnTo>
                <a:lnTo>
                  <a:pt x="292214" y="53238"/>
                </a:lnTo>
                <a:lnTo>
                  <a:pt x="264629" y="57467"/>
                </a:lnTo>
                <a:lnTo>
                  <a:pt x="212992" y="68084"/>
                </a:lnTo>
                <a:lnTo>
                  <a:pt x="166700" y="81330"/>
                </a:lnTo>
                <a:lnTo>
                  <a:pt x="126593" y="96939"/>
                </a:lnTo>
                <a:lnTo>
                  <a:pt x="93484" y="114630"/>
                </a:lnTo>
                <a:lnTo>
                  <a:pt x="68199" y="134137"/>
                </a:lnTo>
                <a:lnTo>
                  <a:pt x="51562" y="155194"/>
                </a:lnTo>
                <a:lnTo>
                  <a:pt x="44386" y="177495"/>
                </a:lnTo>
                <a:lnTo>
                  <a:pt x="44196" y="181051"/>
                </a:lnTo>
                <a:lnTo>
                  <a:pt x="44196" y="182765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960174"/>
            <a:ext cx="967739" cy="277317"/>
          </a:xfrm>
          <a:custGeom>
            <a:avLst/>
            <a:gdLst>
              <a:gd name="connsiteX0" fmla="*/ 44195 w 967739"/>
              <a:gd name="connsiteY0" fmla="*/ 44196 h 277317"/>
              <a:gd name="connsiteX1" fmla="*/ 59728 w 967739"/>
              <a:gd name="connsiteY1" fmla="*/ 75082 h 277317"/>
              <a:gd name="connsiteX2" fmla="*/ 95960 w 967739"/>
              <a:gd name="connsiteY2" fmla="*/ 104292 h 277317"/>
              <a:gd name="connsiteX3" fmla="*/ 121297 w 967739"/>
              <a:gd name="connsiteY3" fmla="*/ 118148 h 277317"/>
              <a:gd name="connsiteX4" fmla="*/ 151155 w 967739"/>
              <a:gd name="connsiteY4" fmla="*/ 131457 h 277317"/>
              <a:gd name="connsiteX5" fmla="*/ 185318 w 967739"/>
              <a:gd name="connsiteY5" fmla="*/ 144157 h 277317"/>
              <a:gd name="connsiteX6" fmla="*/ 223583 w 967739"/>
              <a:gd name="connsiteY6" fmla="*/ 156197 h 277317"/>
              <a:gd name="connsiteX7" fmla="*/ 265734 w 967739"/>
              <a:gd name="connsiteY7" fmla="*/ 167551 h 277317"/>
              <a:gd name="connsiteX8" fmla="*/ 311543 w 967739"/>
              <a:gd name="connsiteY8" fmla="*/ 178155 h 277317"/>
              <a:gd name="connsiteX9" fmla="*/ 360794 w 967739"/>
              <a:gd name="connsiteY9" fmla="*/ 187972 h 277317"/>
              <a:gd name="connsiteX10" fmla="*/ 413283 w 967739"/>
              <a:gd name="connsiteY10" fmla="*/ 196951 h 277317"/>
              <a:gd name="connsiteX11" fmla="*/ 468769 w 967739"/>
              <a:gd name="connsiteY11" fmla="*/ 205054 h 277317"/>
              <a:gd name="connsiteX12" fmla="*/ 527074 w 967739"/>
              <a:gd name="connsiteY12" fmla="*/ 212216 h 277317"/>
              <a:gd name="connsiteX13" fmla="*/ 587958 w 967739"/>
              <a:gd name="connsiteY13" fmla="*/ 218414 h 277317"/>
              <a:gd name="connsiteX14" fmla="*/ 651205 w 967739"/>
              <a:gd name="connsiteY14" fmla="*/ 223583 h 277317"/>
              <a:gd name="connsiteX15" fmla="*/ 716597 w 967739"/>
              <a:gd name="connsiteY15" fmla="*/ 227685 h 277317"/>
              <a:gd name="connsiteX16" fmla="*/ 783932 w 967739"/>
              <a:gd name="connsiteY16" fmla="*/ 230670 h 277317"/>
              <a:gd name="connsiteX17" fmla="*/ 852982 w 967739"/>
              <a:gd name="connsiteY17" fmla="*/ 232498 h 277317"/>
              <a:gd name="connsiteX18" fmla="*/ 923543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44195" y="44196"/>
                </a:moveTo>
                <a:lnTo>
                  <a:pt x="59728" y="75082"/>
                </a:lnTo>
                <a:lnTo>
                  <a:pt x="95960" y="104292"/>
                </a:lnTo>
                <a:lnTo>
                  <a:pt x="121297" y="118148"/>
                </a:lnTo>
                <a:lnTo>
                  <a:pt x="151155" y="131457"/>
                </a:lnTo>
                <a:lnTo>
                  <a:pt x="185318" y="144157"/>
                </a:lnTo>
                <a:lnTo>
                  <a:pt x="223583" y="156197"/>
                </a:lnTo>
                <a:lnTo>
                  <a:pt x="265734" y="167551"/>
                </a:lnTo>
                <a:lnTo>
                  <a:pt x="311543" y="178155"/>
                </a:lnTo>
                <a:lnTo>
                  <a:pt x="360794" y="187972"/>
                </a:lnTo>
                <a:lnTo>
                  <a:pt x="413283" y="196951"/>
                </a:lnTo>
                <a:lnTo>
                  <a:pt x="468769" y="205054"/>
                </a:lnTo>
                <a:lnTo>
                  <a:pt x="527074" y="212216"/>
                </a:lnTo>
                <a:lnTo>
                  <a:pt x="587958" y="218414"/>
                </a:lnTo>
                <a:lnTo>
                  <a:pt x="651205" y="223583"/>
                </a:lnTo>
                <a:lnTo>
                  <a:pt x="716597" y="227685"/>
                </a:lnTo>
                <a:lnTo>
                  <a:pt x="783932" y="230670"/>
                </a:lnTo>
                <a:lnTo>
                  <a:pt x="852982" y="232498"/>
                </a:lnTo>
                <a:lnTo>
                  <a:pt x="923543" y="233121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874894"/>
            <a:ext cx="487680" cy="226961"/>
          </a:xfrm>
          <a:custGeom>
            <a:avLst/>
            <a:gdLst>
              <a:gd name="connsiteX0" fmla="*/ 44195 w 487680"/>
              <a:gd name="connsiteY0" fmla="*/ 44196 h 226961"/>
              <a:gd name="connsiteX1" fmla="*/ 75894 w 487680"/>
              <a:gd name="connsiteY1" fmla="*/ 44272 h 226961"/>
              <a:gd name="connsiteX2" fmla="*/ 106971 w 487680"/>
              <a:gd name="connsiteY2" fmla="*/ 45250 h 226961"/>
              <a:gd name="connsiteX3" fmla="*/ 137337 w 487680"/>
              <a:gd name="connsiteY3" fmla="*/ 47091 h 226961"/>
              <a:gd name="connsiteX4" fmla="*/ 166865 w 487680"/>
              <a:gd name="connsiteY4" fmla="*/ 49771 h 226961"/>
              <a:gd name="connsiteX5" fmla="*/ 195465 w 487680"/>
              <a:gd name="connsiteY5" fmla="*/ 53238 h 226961"/>
              <a:gd name="connsiteX6" fmla="*/ 223049 w 487680"/>
              <a:gd name="connsiteY6" fmla="*/ 57467 h 226961"/>
              <a:gd name="connsiteX7" fmla="*/ 274687 w 487680"/>
              <a:gd name="connsiteY7" fmla="*/ 68084 h 226961"/>
              <a:gd name="connsiteX8" fmla="*/ 320979 w 487680"/>
              <a:gd name="connsiteY8" fmla="*/ 81330 h 226961"/>
              <a:gd name="connsiteX9" fmla="*/ 361086 w 487680"/>
              <a:gd name="connsiteY9" fmla="*/ 96939 h 226961"/>
              <a:gd name="connsiteX10" fmla="*/ 394195 w 487680"/>
              <a:gd name="connsiteY10" fmla="*/ 114630 h 226961"/>
              <a:gd name="connsiteX11" fmla="*/ 419480 w 487680"/>
              <a:gd name="connsiteY11" fmla="*/ 134137 h 226961"/>
              <a:gd name="connsiteX12" fmla="*/ 436117 w 487680"/>
              <a:gd name="connsiteY12" fmla="*/ 155194 h 226961"/>
              <a:gd name="connsiteX13" fmla="*/ 443293 w 487680"/>
              <a:gd name="connsiteY13" fmla="*/ 177495 h 226961"/>
              <a:gd name="connsiteX14" fmla="*/ 443483 w 487680"/>
              <a:gd name="connsiteY14" fmla="*/ 181051 h 226961"/>
              <a:gd name="connsiteX15" fmla="*/ 443483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195" y="44196"/>
                </a:moveTo>
                <a:lnTo>
                  <a:pt x="75894" y="44272"/>
                </a:lnTo>
                <a:lnTo>
                  <a:pt x="106971" y="45250"/>
                </a:lnTo>
                <a:lnTo>
                  <a:pt x="137337" y="47091"/>
                </a:lnTo>
                <a:lnTo>
                  <a:pt x="166865" y="49771"/>
                </a:lnTo>
                <a:lnTo>
                  <a:pt x="195465" y="53238"/>
                </a:lnTo>
                <a:lnTo>
                  <a:pt x="223049" y="57467"/>
                </a:lnTo>
                <a:lnTo>
                  <a:pt x="274687" y="68084"/>
                </a:lnTo>
                <a:lnTo>
                  <a:pt x="320979" y="81330"/>
                </a:lnTo>
                <a:lnTo>
                  <a:pt x="361086" y="96939"/>
                </a:lnTo>
                <a:lnTo>
                  <a:pt x="394195" y="114630"/>
                </a:lnTo>
                <a:lnTo>
                  <a:pt x="419480" y="134137"/>
                </a:lnTo>
                <a:lnTo>
                  <a:pt x="436117" y="155194"/>
                </a:lnTo>
                <a:lnTo>
                  <a:pt x="443293" y="177495"/>
                </a:lnTo>
                <a:lnTo>
                  <a:pt x="443483" y="181051"/>
                </a:lnTo>
                <a:lnTo>
                  <a:pt x="443483" y="182765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1150620"/>
            <a:ext cx="873251" cy="481469"/>
          </a:xfrm>
          <a:custGeom>
            <a:avLst/>
            <a:gdLst>
              <a:gd name="connsiteX0" fmla="*/ 829055 w 873251"/>
              <a:gd name="connsiteY0" fmla="*/ 437273 h 481469"/>
              <a:gd name="connsiteX1" fmla="*/ 815187 w 873251"/>
              <a:gd name="connsiteY1" fmla="*/ 373011 h 481469"/>
              <a:gd name="connsiteX2" fmla="*/ 782853 w 873251"/>
              <a:gd name="connsiteY2" fmla="*/ 312229 h 481469"/>
              <a:gd name="connsiteX3" fmla="*/ 760247 w 873251"/>
              <a:gd name="connsiteY3" fmla="*/ 283400 h 481469"/>
              <a:gd name="connsiteX4" fmla="*/ 733589 w 873251"/>
              <a:gd name="connsiteY4" fmla="*/ 255714 h 481469"/>
              <a:gd name="connsiteX5" fmla="*/ 703097 w 873251"/>
              <a:gd name="connsiteY5" fmla="*/ 229298 h 481469"/>
              <a:gd name="connsiteX6" fmla="*/ 668934 w 873251"/>
              <a:gd name="connsiteY6" fmla="*/ 204228 h 481469"/>
              <a:gd name="connsiteX7" fmla="*/ 631329 w 873251"/>
              <a:gd name="connsiteY7" fmla="*/ 180619 h 481469"/>
              <a:gd name="connsiteX8" fmla="*/ 590435 w 873251"/>
              <a:gd name="connsiteY8" fmla="*/ 158546 h 481469"/>
              <a:gd name="connsiteX9" fmla="*/ 546480 w 873251"/>
              <a:gd name="connsiteY9" fmla="*/ 138125 h 481469"/>
              <a:gd name="connsiteX10" fmla="*/ 499630 w 873251"/>
              <a:gd name="connsiteY10" fmla="*/ 119443 h 481469"/>
              <a:gd name="connsiteX11" fmla="*/ 450100 w 873251"/>
              <a:gd name="connsiteY11" fmla="*/ 102590 h 481469"/>
              <a:gd name="connsiteX12" fmla="*/ 398068 w 873251"/>
              <a:gd name="connsiteY12" fmla="*/ 87680 h 481469"/>
              <a:gd name="connsiteX13" fmla="*/ 343725 w 873251"/>
              <a:gd name="connsiteY13" fmla="*/ 74790 h 481469"/>
              <a:gd name="connsiteX14" fmla="*/ 287273 w 873251"/>
              <a:gd name="connsiteY14" fmla="*/ 64033 h 481469"/>
              <a:gd name="connsiteX15" fmla="*/ 228904 w 873251"/>
              <a:gd name="connsiteY15" fmla="*/ 55499 h 481469"/>
              <a:gd name="connsiteX16" fmla="*/ 168808 w 873251"/>
              <a:gd name="connsiteY16" fmla="*/ 49288 h 481469"/>
              <a:gd name="connsiteX17" fmla="*/ 107175 w 873251"/>
              <a:gd name="connsiteY17" fmla="*/ 45478 h 481469"/>
              <a:gd name="connsiteX18" fmla="*/ 44195 w 873251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481469">
                <a:moveTo>
                  <a:pt x="829055" y="437273"/>
                </a:moveTo>
                <a:lnTo>
                  <a:pt x="815187" y="373011"/>
                </a:lnTo>
                <a:lnTo>
                  <a:pt x="782853" y="312229"/>
                </a:lnTo>
                <a:lnTo>
                  <a:pt x="760247" y="283400"/>
                </a:lnTo>
                <a:lnTo>
                  <a:pt x="733589" y="255714"/>
                </a:lnTo>
                <a:lnTo>
                  <a:pt x="703097" y="229298"/>
                </a:lnTo>
                <a:lnTo>
                  <a:pt x="668934" y="204228"/>
                </a:lnTo>
                <a:lnTo>
                  <a:pt x="631329" y="180619"/>
                </a:lnTo>
                <a:lnTo>
                  <a:pt x="590435" y="158546"/>
                </a:lnTo>
                <a:lnTo>
                  <a:pt x="546480" y="138125"/>
                </a:lnTo>
                <a:lnTo>
                  <a:pt x="499630" y="119443"/>
                </a:lnTo>
                <a:lnTo>
                  <a:pt x="450100" y="102590"/>
                </a:lnTo>
                <a:lnTo>
                  <a:pt x="398068" y="87680"/>
                </a:lnTo>
                <a:lnTo>
                  <a:pt x="343725" y="74790"/>
                </a:lnTo>
                <a:lnTo>
                  <a:pt x="287273" y="64033"/>
                </a:lnTo>
                <a:lnTo>
                  <a:pt x="228904" y="55499"/>
                </a:lnTo>
                <a:lnTo>
                  <a:pt x="168808" y="49288"/>
                </a:lnTo>
                <a:lnTo>
                  <a:pt x="107175" y="45478"/>
                </a:lnTo>
                <a:lnTo>
                  <a:pt x="44195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2" y="1490470"/>
            <a:ext cx="635507" cy="552818"/>
          </a:xfrm>
          <a:custGeom>
            <a:avLst/>
            <a:gdLst>
              <a:gd name="connsiteX0" fmla="*/ 591312 w 635507"/>
              <a:gd name="connsiteY0" fmla="*/ 508622 h 552818"/>
              <a:gd name="connsiteX1" fmla="*/ 547877 w 635507"/>
              <a:gd name="connsiteY1" fmla="*/ 508355 h 552818"/>
              <a:gd name="connsiteX2" fmla="*/ 505294 w 635507"/>
              <a:gd name="connsiteY2" fmla="*/ 505078 h 552818"/>
              <a:gd name="connsiteX3" fmla="*/ 463689 w 635507"/>
              <a:gd name="connsiteY3" fmla="*/ 498894 h 552818"/>
              <a:gd name="connsiteX4" fmla="*/ 423227 w 635507"/>
              <a:gd name="connsiteY4" fmla="*/ 489940 h 552818"/>
              <a:gd name="connsiteX5" fmla="*/ 384035 w 635507"/>
              <a:gd name="connsiteY5" fmla="*/ 478307 h 552818"/>
              <a:gd name="connsiteX6" fmla="*/ 346252 w 635507"/>
              <a:gd name="connsiteY6" fmla="*/ 464121 h 552818"/>
              <a:gd name="connsiteX7" fmla="*/ 275488 w 635507"/>
              <a:gd name="connsiteY7" fmla="*/ 428561 h 552818"/>
              <a:gd name="connsiteX8" fmla="*/ 212064 w 635507"/>
              <a:gd name="connsiteY8" fmla="*/ 384162 h 552818"/>
              <a:gd name="connsiteX9" fmla="*/ 157098 w 635507"/>
              <a:gd name="connsiteY9" fmla="*/ 331850 h 552818"/>
              <a:gd name="connsiteX10" fmla="*/ 111734 w 635507"/>
              <a:gd name="connsiteY10" fmla="*/ 272542 h 552818"/>
              <a:gd name="connsiteX11" fmla="*/ 77089 w 635507"/>
              <a:gd name="connsiteY11" fmla="*/ 207162 h 552818"/>
              <a:gd name="connsiteX12" fmla="*/ 54279 w 635507"/>
              <a:gd name="connsiteY12" fmla="*/ 136613 h 552818"/>
              <a:gd name="connsiteX13" fmla="*/ 44450 w 635507"/>
              <a:gd name="connsiteY13" fmla="*/ 61836 h 552818"/>
              <a:gd name="connsiteX14" fmla="*/ 44322 w 635507"/>
              <a:gd name="connsiteY14" fmla="*/ 55892 h 552818"/>
              <a:gd name="connsiteX15" fmla="*/ 44196 w 635507"/>
              <a:gd name="connsiteY15" fmla="*/ 49949 h 552818"/>
              <a:gd name="connsiteX16" fmla="*/ 44196 w 635507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7" h="552818">
                <a:moveTo>
                  <a:pt x="591312" y="508622"/>
                </a:moveTo>
                <a:lnTo>
                  <a:pt x="547877" y="508355"/>
                </a:lnTo>
                <a:lnTo>
                  <a:pt x="505294" y="505078"/>
                </a:lnTo>
                <a:lnTo>
                  <a:pt x="463689" y="498894"/>
                </a:lnTo>
                <a:lnTo>
                  <a:pt x="423227" y="489940"/>
                </a:lnTo>
                <a:lnTo>
                  <a:pt x="384035" y="478307"/>
                </a:lnTo>
                <a:lnTo>
                  <a:pt x="346252" y="464121"/>
                </a:lnTo>
                <a:lnTo>
                  <a:pt x="275488" y="428561"/>
                </a:lnTo>
                <a:lnTo>
                  <a:pt x="212064" y="384162"/>
                </a:lnTo>
                <a:lnTo>
                  <a:pt x="157098" y="331850"/>
                </a:lnTo>
                <a:lnTo>
                  <a:pt x="111734" y="272542"/>
                </a:lnTo>
                <a:lnTo>
                  <a:pt x="77089" y="207162"/>
                </a:lnTo>
                <a:lnTo>
                  <a:pt x="54279" y="136613"/>
                </a:lnTo>
                <a:lnTo>
                  <a:pt x="44450" y="61836"/>
                </a:lnTo>
                <a:lnTo>
                  <a:pt x="44322" y="55892"/>
                </a:lnTo>
                <a:lnTo>
                  <a:pt x="44196" y="4994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-44196" y="1144524"/>
            <a:ext cx="3640734" cy="176784"/>
          </a:xfrm>
          <a:custGeom>
            <a:avLst/>
            <a:gdLst>
              <a:gd name="connsiteX0" fmla="*/ 44196 w 3640734"/>
              <a:gd name="connsiteY0" fmla="*/ 44196 h 176784"/>
              <a:gd name="connsiteX1" fmla="*/ 3596539 w 3640734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640734" h="176784">
                <a:moveTo>
                  <a:pt x="44196" y="44196"/>
                </a:moveTo>
                <a:lnTo>
                  <a:pt x="3596539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705612"/>
            <a:ext cx="874661" cy="531749"/>
          </a:xfrm>
          <a:custGeom>
            <a:avLst/>
            <a:gdLst>
              <a:gd name="connsiteX0" fmla="*/ 44195 w 874661"/>
              <a:gd name="connsiteY0" fmla="*/ 44195 h 531749"/>
              <a:gd name="connsiteX1" fmla="*/ 58063 w 874661"/>
              <a:gd name="connsiteY1" fmla="*/ 116649 h 531749"/>
              <a:gd name="connsiteX2" fmla="*/ 90436 w 874661"/>
              <a:gd name="connsiteY2" fmla="*/ 185178 h 531749"/>
              <a:gd name="connsiteX3" fmla="*/ 113080 w 874661"/>
              <a:gd name="connsiteY3" fmla="*/ 217703 h 531749"/>
              <a:gd name="connsiteX4" fmla="*/ 139775 w 874661"/>
              <a:gd name="connsiteY4" fmla="*/ 248920 h 531749"/>
              <a:gd name="connsiteX5" fmla="*/ 170332 w 874661"/>
              <a:gd name="connsiteY5" fmla="*/ 278714 h 531749"/>
              <a:gd name="connsiteX6" fmla="*/ 204545 w 874661"/>
              <a:gd name="connsiteY6" fmla="*/ 306984 h 531749"/>
              <a:gd name="connsiteX7" fmla="*/ 242227 w 874661"/>
              <a:gd name="connsiteY7" fmla="*/ 333629 h 531749"/>
              <a:gd name="connsiteX8" fmla="*/ 283197 w 874661"/>
              <a:gd name="connsiteY8" fmla="*/ 358521 h 531749"/>
              <a:gd name="connsiteX9" fmla="*/ 327240 w 874661"/>
              <a:gd name="connsiteY9" fmla="*/ 381558 h 531749"/>
              <a:gd name="connsiteX10" fmla="*/ 374167 w 874661"/>
              <a:gd name="connsiteY10" fmla="*/ 402640 h 531749"/>
              <a:gd name="connsiteX11" fmla="*/ 423798 w 874661"/>
              <a:gd name="connsiteY11" fmla="*/ 421652 h 531749"/>
              <a:gd name="connsiteX12" fmla="*/ 475932 w 874661"/>
              <a:gd name="connsiteY12" fmla="*/ 438480 h 531749"/>
              <a:gd name="connsiteX13" fmla="*/ 530364 w 874661"/>
              <a:gd name="connsiteY13" fmla="*/ 453021 h 531749"/>
              <a:gd name="connsiteX14" fmla="*/ 586930 w 874661"/>
              <a:gd name="connsiteY14" fmla="*/ 465162 h 531749"/>
              <a:gd name="connsiteX15" fmla="*/ 645414 w 874661"/>
              <a:gd name="connsiteY15" fmla="*/ 474789 h 531749"/>
              <a:gd name="connsiteX16" fmla="*/ 705624 w 874661"/>
              <a:gd name="connsiteY16" fmla="*/ 481812 h 531749"/>
              <a:gd name="connsiteX17" fmla="*/ 767371 w 874661"/>
              <a:gd name="connsiteY17" fmla="*/ 486092 h 531749"/>
              <a:gd name="connsiteX18" fmla="*/ 830465 w 874661"/>
              <a:gd name="connsiteY18" fmla="*/ 487553 h 5317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9">
                <a:moveTo>
                  <a:pt x="44195" y="44195"/>
                </a:moveTo>
                <a:lnTo>
                  <a:pt x="58063" y="116649"/>
                </a:lnTo>
                <a:lnTo>
                  <a:pt x="90436" y="185178"/>
                </a:lnTo>
                <a:lnTo>
                  <a:pt x="113080" y="217703"/>
                </a:lnTo>
                <a:lnTo>
                  <a:pt x="139775" y="248920"/>
                </a:lnTo>
                <a:lnTo>
                  <a:pt x="170332" y="278714"/>
                </a:lnTo>
                <a:lnTo>
                  <a:pt x="204545" y="306984"/>
                </a:lnTo>
                <a:lnTo>
                  <a:pt x="242227" y="333629"/>
                </a:lnTo>
                <a:lnTo>
                  <a:pt x="283197" y="358521"/>
                </a:lnTo>
                <a:lnTo>
                  <a:pt x="327240" y="381558"/>
                </a:lnTo>
                <a:lnTo>
                  <a:pt x="374167" y="402640"/>
                </a:lnTo>
                <a:lnTo>
                  <a:pt x="423798" y="421652"/>
                </a:lnTo>
                <a:lnTo>
                  <a:pt x="475932" y="438480"/>
                </a:lnTo>
                <a:lnTo>
                  <a:pt x="530364" y="453021"/>
                </a:lnTo>
                <a:lnTo>
                  <a:pt x="586930" y="465162"/>
                </a:lnTo>
                <a:lnTo>
                  <a:pt x="645414" y="474789"/>
                </a:lnTo>
                <a:lnTo>
                  <a:pt x="705624" y="481812"/>
                </a:lnTo>
                <a:lnTo>
                  <a:pt x="767371" y="486092"/>
                </a:lnTo>
                <a:lnTo>
                  <a:pt x="830465" y="487553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387095"/>
            <a:ext cx="560400" cy="458406"/>
          </a:xfrm>
          <a:custGeom>
            <a:avLst/>
            <a:gdLst>
              <a:gd name="connsiteX0" fmla="*/ 44195 w 560400"/>
              <a:gd name="connsiteY0" fmla="*/ 44195 h 458406"/>
              <a:gd name="connsiteX1" fmla="*/ 81686 w 560400"/>
              <a:gd name="connsiteY1" fmla="*/ 44411 h 458406"/>
              <a:gd name="connsiteX2" fmla="*/ 118426 w 560400"/>
              <a:gd name="connsiteY2" fmla="*/ 47015 h 458406"/>
              <a:gd name="connsiteX3" fmla="*/ 154317 w 560400"/>
              <a:gd name="connsiteY3" fmla="*/ 51943 h 458406"/>
              <a:gd name="connsiteX4" fmla="*/ 189242 w 560400"/>
              <a:gd name="connsiteY4" fmla="*/ 59080 h 458406"/>
              <a:gd name="connsiteX5" fmla="*/ 223062 w 560400"/>
              <a:gd name="connsiteY5" fmla="*/ 68351 h 458406"/>
              <a:gd name="connsiteX6" fmla="*/ 255651 w 560400"/>
              <a:gd name="connsiteY6" fmla="*/ 79654 h 458406"/>
              <a:gd name="connsiteX7" fmla="*/ 316699 w 560400"/>
              <a:gd name="connsiteY7" fmla="*/ 107988 h 458406"/>
              <a:gd name="connsiteX8" fmla="*/ 371411 w 560400"/>
              <a:gd name="connsiteY8" fmla="*/ 143370 h 458406"/>
              <a:gd name="connsiteX9" fmla="*/ 418820 w 560400"/>
              <a:gd name="connsiteY9" fmla="*/ 185064 h 458406"/>
              <a:gd name="connsiteX10" fmla="*/ 457948 w 560400"/>
              <a:gd name="connsiteY10" fmla="*/ 232333 h 458406"/>
              <a:gd name="connsiteX11" fmla="*/ 487832 w 560400"/>
              <a:gd name="connsiteY11" fmla="*/ 284454 h 458406"/>
              <a:gd name="connsiteX12" fmla="*/ 507504 w 560400"/>
              <a:gd name="connsiteY12" fmla="*/ 340690 h 458406"/>
              <a:gd name="connsiteX13" fmla="*/ 515975 w 560400"/>
              <a:gd name="connsiteY13" fmla="*/ 400316 h 458406"/>
              <a:gd name="connsiteX14" fmla="*/ 516204 w 560400"/>
              <a:gd name="connsiteY14" fmla="*/ 409638 h 458406"/>
              <a:gd name="connsiteX15" fmla="*/ 516204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44195" y="44195"/>
                </a:moveTo>
                <a:lnTo>
                  <a:pt x="81686" y="44411"/>
                </a:lnTo>
                <a:lnTo>
                  <a:pt x="118426" y="47015"/>
                </a:lnTo>
                <a:lnTo>
                  <a:pt x="154317" y="51943"/>
                </a:lnTo>
                <a:lnTo>
                  <a:pt x="189242" y="59080"/>
                </a:lnTo>
                <a:lnTo>
                  <a:pt x="223062" y="68351"/>
                </a:lnTo>
                <a:lnTo>
                  <a:pt x="255651" y="79654"/>
                </a:lnTo>
                <a:lnTo>
                  <a:pt x="316699" y="107988"/>
                </a:lnTo>
                <a:lnTo>
                  <a:pt x="371411" y="143370"/>
                </a:lnTo>
                <a:lnTo>
                  <a:pt x="418820" y="185064"/>
                </a:lnTo>
                <a:lnTo>
                  <a:pt x="457948" y="232333"/>
                </a:lnTo>
                <a:lnTo>
                  <a:pt x="487832" y="284454"/>
                </a:lnTo>
                <a:lnTo>
                  <a:pt x="507504" y="340690"/>
                </a:lnTo>
                <a:lnTo>
                  <a:pt x="515975" y="400316"/>
                </a:lnTo>
                <a:lnTo>
                  <a:pt x="516204" y="409638"/>
                </a:lnTo>
                <a:lnTo>
                  <a:pt x="516204" y="414210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725423"/>
            <a:ext cx="3028061" cy="409702"/>
          </a:xfrm>
          <a:custGeom>
            <a:avLst/>
            <a:gdLst>
              <a:gd name="connsiteX0" fmla="*/ 19050 w 3028061"/>
              <a:gd name="connsiteY0" fmla="*/ 390652 h 409702"/>
              <a:gd name="connsiteX1" fmla="*/ 3009011 w 3028061"/>
              <a:gd name="connsiteY1" fmla="*/ 390652 h 409702"/>
              <a:gd name="connsiteX2" fmla="*/ 3009011 w 3028061"/>
              <a:gd name="connsiteY2" fmla="*/ 19050 h 409702"/>
              <a:gd name="connsiteX3" fmla="*/ 19050 w 3028061"/>
              <a:gd name="connsiteY3" fmla="*/ 19050 h 409702"/>
              <a:gd name="connsiteX4" fmla="*/ 19050 w 3028061"/>
              <a:gd name="connsiteY4" fmla="*/ 390652 h 4097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1" h="409702">
                <a:moveTo>
                  <a:pt x="19050" y="390652"/>
                </a:moveTo>
                <a:lnTo>
                  <a:pt x="3009011" y="390652"/>
                </a:lnTo>
                <a:lnTo>
                  <a:pt x="3009011" y="19050"/>
                </a:lnTo>
                <a:lnTo>
                  <a:pt x="19050" y="19050"/>
                </a:lnTo>
                <a:lnTo>
                  <a:pt x="19050" y="39065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249679"/>
            <a:ext cx="3028188" cy="409956"/>
          </a:xfrm>
          <a:custGeom>
            <a:avLst/>
            <a:gdLst>
              <a:gd name="connsiteX0" fmla="*/ 19050 w 3028188"/>
              <a:gd name="connsiteY0" fmla="*/ 19050 h 409956"/>
              <a:gd name="connsiteX1" fmla="*/ 3009138 w 3028188"/>
              <a:gd name="connsiteY1" fmla="*/ 19050 h 409956"/>
              <a:gd name="connsiteX2" fmla="*/ 3009138 w 3028188"/>
              <a:gd name="connsiteY2" fmla="*/ 390906 h 409956"/>
              <a:gd name="connsiteX3" fmla="*/ 19050 w 3028188"/>
              <a:gd name="connsiteY3" fmla="*/ 390906 h 409956"/>
              <a:gd name="connsiteX4" fmla="*/ 19050 w 3028188"/>
              <a:gd name="connsiteY4" fmla="*/ 19050 h 4099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6">
                <a:moveTo>
                  <a:pt x="19050" y="19050"/>
                </a:moveTo>
                <a:lnTo>
                  <a:pt x="3009138" y="19050"/>
                </a:lnTo>
                <a:lnTo>
                  <a:pt x="3009138" y="390906"/>
                </a:lnTo>
                <a:lnTo>
                  <a:pt x="19050" y="390906"/>
                </a:lnTo>
                <a:lnTo>
                  <a:pt x="19050" y="190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27949" y="1153668"/>
            <a:ext cx="3501758" cy="176784"/>
          </a:xfrm>
          <a:custGeom>
            <a:avLst/>
            <a:gdLst>
              <a:gd name="connsiteX0" fmla="*/ 44195 w 3501758"/>
              <a:gd name="connsiteY0" fmla="*/ 44196 h 176784"/>
              <a:gd name="connsiteX1" fmla="*/ 3457561 w 3501758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501758" h="176784">
                <a:moveTo>
                  <a:pt x="44195" y="44196"/>
                </a:moveTo>
                <a:lnTo>
                  <a:pt x="3457561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705612"/>
            <a:ext cx="874661" cy="531749"/>
          </a:xfrm>
          <a:custGeom>
            <a:avLst/>
            <a:gdLst>
              <a:gd name="connsiteX0" fmla="*/ 830466 w 874661"/>
              <a:gd name="connsiteY0" fmla="*/ 44195 h 531749"/>
              <a:gd name="connsiteX1" fmla="*/ 816597 w 874661"/>
              <a:gd name="connsiteY1" fmla="*/ 116649 h 531749"/>
              <a:gd name="connsiteX2" fmla="*/ 784225 w 874661"/>
              <a:gd name="connsiteY2" fmla="*/ 185178 h 531749"/>
              <a:gd name="connsiteX3" fmla="*/ 761581 w 874661"/>
              <a:gd name="connsiteY3" fmla="*/ 217703 h 531749"/>
              <a:gd name="connsiteX4" fmla="*/ 734885 w 874661"/>
              <a:gd name="connsiteY4" fmla="*/ 248920 h 531749"/>
              <a:gd name="connsiteX5" fmla="*/ 704329 w 874661"/>
              <a:gd name="connsiteY5" fmla="*/ 278714 h 531749"/>
              <a:gd name="connsiteX6" fmla="*/ 670115 w 874661"/>
              <a:gd name="connsiteY6" fmla="*/ 306984 h 531749"/>
              <a:gd name="connsiteX7" fmla="*/ 632435 w 874661"/>
              <a:gd name="connsiteY7" fmla="*/ 333629 h 531749"/>
              <a:gd name="connsiteX8" fmla="*/ 591464 w 874661"/>
              <a:gd name="connsiteY8" fmla="*/ 358521 h 531749"/>
              <a:gd name="connsiteX9" fmla="*/ 547421 w 874661"/>
              <a:gd name="connsiteY9" fmla="*/ 381558 h 531749"/>
              <a:gd name="connsiteX10" fmla="*/ 500494 w 874661"/>
              <a:gd name="connsiteY10" fmla="*/ 402640 h 531749"/>
              <a:gd name="connsiteX11" fmla="*/ 450863 w 874661"/>
              <a:gd name="connsiteY11" fmla="*/ 421652 h 531749"/>
              <a:gd name="connsiteX12" fmla="*/ 398729 w 874661"/>
              <a:gd name="connsiteY12" fmla="*/ 438480 h 531749"/>
              <a:gd name="connsiteX13" fmla="*/ 344297 w 874661"/>
              <a:gd name="connsiteY13" fmla="*/ 453021 h 531749"/>
              <a:gd name="connsiteX14" fmla="*/ 287731 w 874661"/>
              <a:gd name="connsiteY14" fmla="*/ 465162 h 531749"/>
              <a:gd name="connsiteX15" fmla="*/ 229248 w 874661"/>
              <a:gd name="connsiteY15" fmla="*/ 474789 h 531749"/>
              <a:gd name="connsiteX16" fmla="*/ 169037 w 874661"/>
              <a:gd name="connsiteY16" fmla="*/ 481812 h 531749"/>
              <a:gd name="connsiteX17" fmla="*/ 107289 w 874661"/>
              <a:gd name="connsiteY17" fmla="*/ 486092 h 531749"/>
              <a:gd name="connsiteX18" fmla="*/ 44196 w 874661"/>
              <a:gd name="connsiteY18" fmla="*/ 487553 h 5317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9">
                <a:moveTo>
                  <a:pt x="830466" y="44195"/>
                </a:moveTo>
                <a:lnTo>
                  <a:pt x="816597" y="116649"/>
                </a:lnTo>
                <a:lnTo>
                  <a:pt x="784225" y="185178"/>
                </a:lnTo>
                <a:lnTo>
                  <a:pt x="761581" y="217703"/>
                </a:lnTo>
                <a:lnTo>
                  <a:pt x="734885" y="248920"/>
                </a:lnTo>
                <a:lnTo>
                  <a:pt x="704329" y="278714"/>
                </a:lnTo>
                <a:lnTo>
                  <a:pt x="670115" y="306984"/>
                </a:lnTo>
                <a:lnTo>
                  <a:pt x="632435" y="333629"/>
                </a:lnTo>
                <a:lnTo>
                  <a:pt x="591464" y="358521"/>
                </a:lnTo>
                <a:lnTo>
                  <a:pt x="547421" y="381558"/>
                </a:lnTo>
                <a:lnTo>
                  <a:pt x="500494" y="402640"/>
                </a:lnTo>
                <a:lnTo>
                  <a:pt x="450863" y="421652"/>
                </a:lnTo>
                <a:lnTo>
                  <a:pt x="398729" y="438480"/>
                </a:lnTo>
                <a:lnTo>
                  <a:pt x="344297" y="453021"/>
                </a:lnTo>
                <a:lnTo>
                  <a:pt x="287731" y="465162"/>
                </a:lnTo>
                <a:lnTo>
                  <a:pt x="229248" y="474789"/>
                </a:lnTo>
                <a:lnTo>
                  <a:pt x="169037" y="481812"/>
                </a:lnTo>
                <a:lnTo>
                  <a:pt x="107289" y="486092"/>
                </a:lnTo>
                <a:lnTo>
                  <a:pt x="44196" y="487553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387095"/>
            <a:ext cx="560400" cy="458406"/>
          </a:xfrm>
          <a:custGeom>
            <a:avLst/>
            <a:gdLst>
              <a:gd name="connsiteX0" fmla="*/ 516204 w 560400"/>
              <a:gd name="connsiteY0" fmla="*/ 44195 h 458406"/>
              <a:gd name="connsiteX1" fmla="*/ 478714 w 560400"/>
              <a:gd name="connsiteY1" fmla="*/ 44411 h 458406"/>
              <a:gd name="connsiteX2" fmla="*/ 441973 w 560400"/>
              <a:gd name="connsiteY2" fmla="*/ 47015 h 458406"/>
              <a:gd name="connsiteX3" fmla="*/ 406082 w 560400"/>
              <a:gd name="connsiteY3" fmla="*/ 51943 h 458406"/>
              <a:gd name="connsiteX4" fmla="*/ 371157 w 560400"/>
              <a:gd name="connsiteY4" fmla="*/ 59080 h 458406"/>
              <a:gd name="connsiteX5" fmla="*/ 337337 w 560400"/>
              <a:gd name="connsiteY5" fmla="*/ 68351 h 458406"/>
              <a:gd name="connsiteX6" fmla="*/ 304749 w 560400"/>
              <a:gd name="connsiteY6" fmla="*/ 79654 h 458406"/>
              <a:gd name="connsiteX7" fmla="*/ 243700 w 560400"/>
              <a:gd name="connsiteY7" fmla="*/ 107988 h 458406"/>
              <a:gd name="connsiteX8" fmla="*/ 188988 w 560400"/>
              <a:gd name="connsiteY8" fmla="*/ 143370 h 458406"/>
              <a:gd name="connsiteX9" fmla="*/ 141580 w 560400"/>
              <a:gd name="connsiteY9" fmla="*/ 185064 h 458406"/>
              <a:gd name="connsiteX10" fmla="*/ 102451 w 560400"/>
              <a:gd name="connsiteY10" fmla="*/ 232333 h 458406"/>
              <a:gd name="connsiteX11" fmla="*/ 72568 w 560400"/>
              <a:gd name="connsiteY11" fmla="*/ 284454 h 458406"/>
              <a:gd name="connsiteX12" fmla="*/ 52895 w 560400"/>
              <a:gd name="connsiteY12" fmla="*/ 340690 h 458406"/>
              <a:gd name="connsiteX13" fmla="*/ 44424 w 560400"/>
              <a:gd name="connsiteY13" fmla="*/ 400316 h 458406"/>
              <a:gd name="connsiteX14" fmla="*/ 44196 w 560400"/>
              <a:gd name="connsiteY14" fmla="*/ 409638 h 458406"/>
              <a:gd name="connsiteX15" fmla="*/ 44196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516204" y="44195"/>
                </a:moveTo>
                <a:lnTo>
                  <a:pt x="478714" y="44411"/>
                </a:lnTo>
                <a:lnTo>
                  <a:pt x="441973" y="47015"/>
                </a:lnTo>
                <a:lnTo>
                  <a:pt x="406082" y="51943"/>
                </a:lnTo>
                <a:lnTo>
                  <a:pt x="371157" y="59080"/>
                </a:lnTo>
                <a:lnTo>
                  <a:pt x="337337" y="68351"/>
                </a:lnTo>
                <a:lnTo>
                  <a:pt x="304749" y="79654"/>
                </a:lnTo>
                <a:lnTo>
                  <a:pt x="243700" y="107988"/>
                </a:lnTo>
                <a:lnTo>
                  <a:pt x="188988" y="143370"/>
                </a:lnTo>
                <a:lnTo>
                  <a:pt x="141580" y="185064"/>
                </a:lnTo>
                <a:lnTo>
                  <a:pt x="102451" y="232333"/>
                </a:lnTo>
                <a:lnTo>
                  <a:pt x="72568" y="284454"/>
                </a:lnTo>
                <a:lnTo>
                  <a:pt x="52895" y="340690"/>
                </a:lnTo>
                <a:lnTo>
                  <a:pt x="44424" y="400316"/>
                </a:lnTo>
                <a:lnTo>
                  <a:pt x="44196" y="409638"/>
                </a:lnTo>
                <a:lnTo>
                  <a:pt x="44196" y="414210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29158" y="3104134"/>
            <a:ext cx="4336288" cy="3466083"/>
          </a:xfrm>
          <a:custGeom>
            <a:avLst/>
            <a:gdLst>
              <a:gd name="connsiteX0" fmla="*/ 6350 w 4336288"/>
              <a:gd name="connsiteY0" fmla="*/ 6350 h 3466083"/>
              <a:gd name="connsiteX1" fmla="*/ 4329938 w 4336288"/>
              <a:gd name="connsiteY1" fmla="*/ 6350 h 3466083"/>
              <a:gd name="connsiteX2" fmla="*/ 4329938 w 4336288"/>
              <a:gd name="connsiteY2" fmla="*/ 3459733 h 3466083"/>
              <a:gd name="connsiteX3" fmla="*/ 6350 w 4336288"/>
              <a:gd name="connsiteY3" fmla="*/ 3459733 h 3466083"/>
              <a:gd name="connsiteX4" fmla="*/ 6350 w 4336288"/>
              <a:gd name="connsiteY4" fmla="*/ 6350 h 34660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336288" h="3466083">
                <a:moveTo>
                  <a:pt x="6350" y="6350"/>
                </a:moveTo>
                <a:lnTo>
                  <a:pt x="4329938" y="6350"/>
                </a:lnTo>
                <a:lnTo>
                  <a:pt x="4329938" y="3459733"/>
                </a:lnTo>
                <a:lnTo>
                  <a:pt x="6350" y="3459733"/>
                </a:lnTo>
                <a:lnTo>
                  <a:pt x="6350" y="63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035808" y="3377183"/>
            <a:ext cx="602792" cy="338201"/>
          </a:xfrm>
          <a:custGeom>
            <a:avLst/>
            <a:gdLst>
              <a:gd name="connsiteX0" fmla="*/ 14477 w 602792"/>
              <a:gd name="connsiteY0" fmla="*/ 323723 h 338201"/>
              <a:gd name="connsiteX1" fmla="*/ 588314 w 602792"/>
              <a:gd name="connsiteY1" fmla="*/ 323723 h 338201"/>
              <a:gd name="connsiteX2" fmla="*/ 588314 w 602792"/>
              <a:gd name="connsiteY2" fmla="*/ 14478 h 338201"/>
              <a:gd name="connsiteX3" fmla="*/ 14477 w 602792"/>
              <a:gd name="connsiteY3" fmla="*/ 14478 h 338201"/>
              <a:gd name="connsiteX4" fmla="*/ 14477 w 602792"/>
              <a:gd name="connsiteY4" fmla="*/ 323723 h 3382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02792" h="338201">
                <a:moveTo>
                  <a:pt x="14477" y="323723"/>
                </a:moveTo>
                <a:lnTo>
                  <a:pt x="588314" y="323723"/>
                </a:lnTo>
                <a:lnTo>
                  <a:pt x="588314" y="14478"/>
                </a:lnTo>
                <a:lnTo>
                  <a:pt x="14477" y="14478"/>
                </a:lnTo>
                <a:lnTo>
                  <a:pt x="14477" y="32372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12648" y="4815840"/>
            <a:ext cx="984122" cy="229996"/>
          </a:xfrm>
          <a:custGeom>
            <a:avLst/>
            <a:gdLst>
              <a:gd name="connsiteX0" fmla="*/ 14477 w 984122"/>
              <a:gd name="connsiteY0" fmla="*/ 215519 h 229996"/>
              <a:gd name="connsiteX1" fmla="*/ 969644 w 984122"/>
              <a:gd name="connsiteY1" fmla="*/ 215519 h 229996"/>
              <a:gd name="connsiteX2" fmla="*/ 969644 w 984122"/>
              <a:gd name="connsiteY2" fmla="*/ 14478 h 229996"/>
              <a:gd name="connsiteX3" fmla="*/ 14477 w 984122"/>
              <a:gd name="connsiteY3" fmla="*/ 14478 h 229996"/>
              <a:gd name="connsiteX4" fmla="*/ 14477 w 984122"/>
              <a:gd name="connsiteY4" fmla="*/ 215519 h 2299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84122" h="229996">
                <a:moveTo>
                  <a:pt x="14477" y="215519"/>
                </a:moveTo>
                <a:lnTo>
                  <a:pt x="969644" y="215519"/>
                </a:lnTo>
                <a:lnTo>
                  <a:pt x="969644" y="14478"/>
                </a:lnTo>
                <a:lnTo>
                  <a:pt x="14477" y="14478"/>
                </a:lnTo>
                <a:lnTo>
                  <a:pt x="14477" y="21551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69354" y="3212338"/>
            <a:ext cx="5167884" cy="3581780"/>
          </a:xfrm>
          <a:custGeom>
            <a:avLst/>
            <a:gdLst>
              <a:gd name="connsiteX0" fmla="*/ 6350 w 5167884"/>
              <a:gd name="connsiteY0" fmla="*/ 3575430 h 3581780"/>
              <a:gd name="connsiteX1" fmla="*/ 5161534 w 5167884"/>
              <a:gd name="connsiteY1" fmla="*/ 3575430 h 3581780"/>
              <a:gd name="connsiteX2" fmla="*/ 5161534 w 5167884"/>
              <a:gd name="connsiteY2" fmla="*/ 6350 h 3581780"/>
              <a:gd name="connsiteX3" fmla="*/ 6350 w 5167884"/>
              <a:gd name="connsiteY3" fmla="*/ 6350 h 3581780"/>
              <a:gd name="connsiteX4" fmla="*/ 6350 w 5167884"/>
              <a:gd name="connsiteY4" fmla="*/ 3575430 h 35817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67884" h="3581780">
                <a:moveTo>
                  <a:pt x="6350" y="3575430"/>
                </a:moveTo>
                <a:lnTo>
                  <a:pt x="5161534" y="3575430"/>
                </a:lnTo>
                <a:lnTo>
                  <a:pt x="5161534" y="6350"/>
                </a:lnTo>
                <a:lnTo>
                  <a:pt x="6350" y="6350"/>
                </a:lnTo>
                <a:lnTo>
                  <a:pt x="6350" y="357543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75704" y="2761488"/>
            <a:ext cx="5151119" cy="536321"/>
          </a:xfrm>
          <a:custGeom>
            <a:avLst/>
            <a:gdLst>
              <a:gd name="connsiteX0" fmla="*/ 0 w 5151119"/>
              <a:gd name="connsiteY0" fmla="*/ 536321 h 536321"/>
              <a:gd name="connsiteX1" fmla="*/ 5151119 w 5151119"/>
              <a:gd name="connsiteY1" fmla="*/ 536321 h 536321"/>
              <a:gd name="connsiteX2" fmla="*/ 5151119 w 5151119"/>
              <a:gd name="connsiteY2" fmla="*/ 0 h 536321"/>
              <a:gd name="connsiteX3" fmla="*/ 0 w 5151119"/>
              <a:gd name="connsiteY3" fmla="*/ 0 h 536321"/>
              <a:gd name="connsiteX4" fmla="*/ 0 w 5151119"/>
              <a:gd name="connsiteY4" fmla="*/ 536321 h 5363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51119" h="536321">
                <a:moveTo>
                  <a:pt x="0" y="536321"/>
                </a:moveTo>
                <a:lnTo>
                  <a:pt x="5151119" y="536321"/>
                </a:lnTo>
                <a:lnTo>
                  <a:pt x="5151119" y="0"/>
                </a:lnTo>
                <a:lnTo>
                  <a:pt x="0" y="0"/>
                </a:lnTo>
                <a:lnTo>
                  <a:pt x="0" y="53632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28888" y="3927348"/>
            <a:ext cx="137769" cy="147065"/>
          </a:xfrm>
          <a:custGeom>
            <a:avLst/>
            <a:gdLst>
              <a:gd name="connsiteX0" fmla="*/ 68071 w 137769"/>
              <a:gd name="connsiteY0" fmla="*/ 0 h 147065"/>
              <a:gd name="connsiteX1" fmla="*/ 0 w 137769"/>
              <a:gd name="connsiteY1" fmla="*/ 147065 h 147065"/>
              <a:gd name="connsiteX2" fmla="*/ 57822 w 137769"/>
              <a:gd name="connsiteY2" fmla="*/ 145389 h 147065"/>
              <a:gd name="connsiteX3" fmla="*/ 57403 w 137769"/>
              <a:gd name="connsiteY3" fmla="*/ 130898 h 147065"/>
              <a:gd name="connsiteX4" fmla="*/ 86359 w 137769"/>
              <a:gd name="connsiteY4" fmla="*/ 130009 h 147065"/>
              <a:gd name="connsiteX5" fmla="*/ 137769 w 137769"/>
              <a:gd name="connsiteY5" fmla="*/ 130009 h 147065"/>
              <a:gd name="connsiteX6" fmla="*/ 68071 w 137769"/>
              <a:gd name="connsiteY6" fmla="*/ 0 h 1470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137769" h="147065">
                <a:moveTo>
                  <a:pt x="68071" y="0"/>
                </a:moveTo>
                <a:lnTo>
                  <a:pt x="0" y="147065"/>
                </a:lnTo>
                <a:lnTo>
                  <a:pt x="57822" y="145389"/>
                </a:lnTo>
                <a:lnTo>
                  <a:pt x="57403" y="130898"/>
                </a:lnTo>
                <a:lnTo>
                  <a:pt x="86359" y="130009"/>
                </a:lnTo>
                <a:lnTo>
                  <a:pt x="137769" y="130009"/>
                </a:lnTo>
                <a:lnTo>
                  <a:pt x="68071" y="0"/>
                </a:lnTo>
              </a:path>
            </a:pathLst>
          </a:custGeom>
          <a:solidFill>
            <a:srgbClr val="ff00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0590276" y="3544824"/>
            <a:ext cx="1226438" cy="394715"/>
          </a:xfrm>
          <a:custGeom>
            <a:avLst/>
            <a:gdLst>
              <a:gd name="connsiteX0" fmla="*/ 14478 w 1226438"/>
              <a:gd name="connsiteY0" fmla="*/ 380238 h 394715"/>
              <a:gd name="connsiteX1" fmla="*/ 1211960 w 1226438"/>
              <a:gd name="connsiteY1" fmla="*/ 380238 h 394715"/>
              <a:gd name="connsiteX2" fmla="*/ 1211960 w 1226438"/>
              <a:gd name="connsiteY2" fmla="*/ 14478 h 394715"/>
              <a:gd name="connsiteX3" fmla="*/ 14478 w 1226438"/>
              <a:gd name="connsiteY3" fmla="*/ 14478 h 394715"/>
              <a:gd name="connsiteX4" fmla="*/ 14478 w 1226438"/>
              <a:gd name="connsiteY4" fmla="*/ 380238 h 39471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26438" h="394715">
                <a:moveTo>
                  <a:pt x="14478" y="380238"/>
                </a:moveTo>
                <a:lnTo>
                  <a:pt x="1211960" y="380238"/>
                </a:lnTo>
                <a:lnTo>
                  <a:pt x="1211960" y="14478"/>
                </a:lnTo>
                <a:lnTo>
                  <a:pt x="14478" y="14478"/>
                </a:lnTo>
                <a:lnTo>
                  <a:pt x="14478" y="380238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1129772" y="3924300"/>
            <a:ext cx="137503" cy="144653"/>
          </a:xfrm>
          <a:custGeom>
            <a:avLst/>
            <a:gdLst>
              <a:gd name="connsiteX0" fmla="*/ 72517 w 137503"/>
              <a:gd name="connsiteY0" fmla="*/ 0 h 144653"/>
              <a:gd name="connsiteX1" fmla="*/ 0 w 137503"/>
              <a:gd name="connsiteY1" fmla="*/ 144551 h 144653"/>
              <a:gd name="connsiteX2" fmla="*/ 57899 w 137503"/>
              <a:gd name="connsiteY2" fmla="*/ 144653 h 144653"/>
              <a:gd name="connsiteX3" fmla="*/ 57911 w 137503"/>
              <a:gd name="connsiteY3" fmla="*/ 130212 h 144653"/>
              <a:gd name="connsiteX4" fmla="*/ 137503 w 137503"/>
              <a:gd name="connsiteY4" fmla="*/ 130212 h 144653"/>
              <a:gd name="connsiteX5" fmla="*/ 72517 w 137503"/>
              <a:gd name="connsiteY5" fmla="*/ 0 h 14465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37503" h="144653">
                <a:moveTo>
                  <a:pt x="72517" y="0"/>
                </a:moveTo>
                <a:lnTo>
                  <a:pt x="0" y="144551"/>
                </a:lnTo>
                <a:lnTo>
                  <a:pt x="57899" y="144653"/>
                </a:lnTo>
                <a:lnTo>
                  <a:pt x="57911" y="130212"/>
                </a:lnTo>
                <a:lnTo>
                  <a:pt x="137503" y="130212"/>
                </a:lnTo>
                <a:lnTo>
                  <a:pt x="72517" y="0"/>
                </a:lnTo>
              </a:path>
            </a:pathLst>
          </a:custGeom>
          <a:solidFill>
            <a:srgbClr val="00af5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860032" y="5528951"/>
            <a:ext cx="536930" cy="19799"/>
          </a:xfrm>
          <a:custGeom>
            <a:avLst/>
            <a:gdLst>
              <a:gd name="connsiteX0" fmla="*/ 517118 w 536930"/>
              <a:gd name="connsiteY0" fmla="*/ 0 h 19799"/>
              <a:gd name="connsiteX1" fmla="*/ 0 w 536930"/>
              <a:gd name="connsiteY1" fmla="*/ 0 h 19799"/>
              <a:gd name="connsiteX2" fmla="*/ 0 w 536930"/>
              <a:gd name="connsiteY2" fmla="*/ 19799 h 19799"/>
              <a:gd name="connsiteX3" fmla="*/ 536930 w 536930"/>
              <a:gd name="connsiteY3" fmla="*/ 19799 h 19799"/>
              <a:gd name="connsiteX4" fmla="*/ 536930 w 536930"/>
              <a:gd name="connsiteY4" fmla="*/ 9905 h 19799"/>
              <a:gd name="connsiteX5" fmla="*/ 517118 w 536930"/>
              <a:gd name="connsiteY5" fmla="*/ 9905 h 19799"/>
              <a:gd name="connsiteX6" fmla="*/ 517118 w 536930"/>
              <a:gd name="connsiteY6" fmla="*/ 0 h 197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536930" h="19799">
                <a:moveTo>
                  <a:pt x="517118" y="0"/>
                </a:moveTo>
                <a:lnTo>
                  <a:pt x="0" y="0"/>
                </a:lnTo>
                <a:lnTo>
                  <a:pt x="0" y="19799"/>
                </a:lnTo>
                <a:lnTo>
                  <a:pt x="536930" y="19799"/>
                </a:lnTo>
                <a:lnTo>
                  <a:pt x="536930" y="9905"/>
                </a:lnTo>
                <a:lnTo>
                  <a:pt x="517118" y="9905"/>
                </a:lnTo>
                <a:lnTo>
                  <a:pt x="517118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7156" y="3735558"/>
            <a:ext cx="1350518" cy="1803298"/>
          </a:xfrm>
          <a:custGeom>
            <a:avLst/>
            <a:gdLst>
              <a:gd name="connsiteX0" fmla="*/ 1350518 w 1350518"/>
              <a:gd name="connsiteY0" fmla="*/ 0 h 1803298"/>
              <a:gd name="connsiteX1" fmla="*/ 0 w 1350518"/>
              <a:gd name="connsiteY1" fmla="*/ 0 h 1803298"/>
              <a:gd name="connsiteX2" fmla="*/ 0 w 1350518"/>
              <a:gd name="connsiteY2" fmla="*/ 1803298 h 1803298"/>
              <a:gd name="connsiteX3" fmla="*/ 9905 w 1350518"/>
              <a:gd name="connsiteY3" fmla="*/ 1793392 h 1803298"/>
              <a:gd name="connsiteX4" fmla="*/ 19811 w 1350518"/>
              <a:gd name="connsiteY4" fmla="*/ 1793392 h 1803298"/>
              <a:gd name="connsiteX5" fmla="*/ 19811 w 1350518"/>
              <a:gd name="connsiteY5" fmla="*/ 19799 h 1803298"/>
              <a:gd name="connsiteX6" fmla="*/ 9905 w 1350518"/>
              <a:gd name="connsiteY6" fmla="*/ 19799 h 1803298"/>
              <a:gd name="connsiteX7" fmla="*/ 19811 w 1350518"/>
              <a:gd name="connsiteY7" fmla="*/ 9905 h 1803298"/>
              <a:gd name="connsiteX8" fmla="*/ 1350518 w 1350518"/>
              <a:gd name="connsiteY8" fmla="*/ 9905 h 1803298"/>
              <a:gd name="connsiteX9" fmla="*/ 1350518 w 1350518"/>
              <a:gd name="connsiteY9" fmla="*/ 0 h 18032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</a:cxnLst>
            <a:rect l="l" t="t" r="r" b="b"/>
            <a:pathLst>
              <a:path w="1350518" h="1803298">
                <a:moveTo>
                  <a:pt x="1350518" y="0"/>
                </a:moveTo>
                <a:lnTo>
                  <a:pt x="0" y="0"/>
                </a:lnTo>
                <a:lnTo>
                  <a:pt x="0" y="1803298"/>
                </a:lnTo>
                <a:lnTo>
                  <a:pt x="9905" y="1793392"/>
                </a:lnTo>
                <a:lnTo>
                  <a:pt x="19811" y="1793392"/>
                </a:lnTo>
                <a:lnTo>
                  <a:pt x="19811" y="19799"/>
                </a:lnTo>
                <a:lnTo>
                  <a:pt x="9905" y="19799"/>
                </a:lnTo>
                <a:lnTo>
                  <a:pt x="19811" y="9905"/>
                </a:lnTo>
                <a:lnTo>
                  <a:pt x="1350518" y="9905"/>
                </a:lnTo>
                <a:lnTo>
                  <a:pt x="1350518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7156" y="5528954"/>
            <a:ext cx="19811" cy="9893"/>
          </a:xfrm>
          <a:custGeom>
            <a:avLst/>
            <a:gdLst>
              <a:gd name="connsiteX0" fmla="*/ 9905 w 19811"/>
              <a:gd name="connsiteY0" fmla="*/ 0 h 9893"/>
              <a:gd name="connsiteX1" fmla="*/ 0 w 19811"/>
              <a:gd name="connsiteY1" fmla="*/ 9893 h 9893"/>
              <a:gd name="connsiteX2" fmla="*/ 19811 w 19811"/>
              <a:gd name="connsiteY2" fmla="*/ 9893 h 9893"/>
              <a:gd name="connsiteX3" fmla="*/ 19811 w 19811"/>
              <a:gd name="connsiteY3" fmla="*/ 0 h 9893"/>
              <a:gd name="connsiteX4" fmla="*/ 9905 w 19811"/>
              <a:gd name="connsiteY4" fmla="*/ 0 h 989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9811" h="9893">
                <a:moveTo>
                  <a:pt x="9905" y="0"/>
                </a:moveTo>
                <a:lnTo>
                  <a:pt x="0" y="9893"/>
                </a:lnTo>
                <a:lnTo>
                  <a:pt x="19811" y="9893"/>
                </a:lnTo>
                <a:lnTo>
                  <a:pt x="19811" y="0"/>
                </a:lnTo>
                <a:lnTo>
                  <a:pt x="9905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27674" y="3681983"/>
            <a:ext cx="107213" cy="126962"/>
          </a:xfrm>
          <a:custGeom>
            <a:avLst/>
            <a:gdLst>
              <a:gd name="connsiteX0" fmla="*/ 0 w 107213"/>
              <a:gd name="connsiteY0" fmla="*/ 0 h 126962"/>
              <a:gd name="connsiteX1" fmla="*/ 0 w 107213"/>
              <a:gd name="connsiteY1" fmla="*/ 126962 h 126962"/>
              <a:gd name="connsiteX2" fmla="*/ 107213 w 107213"/>
              <a:gd name="connsiteY2" fmla="*/ 73380 h 126962"/>
              <a:gd name="connsiteX3" fmla="*/ 12700 w 107213"/>
              <a:gd name="connsiteY3" fmla="*/ 73380 h 126962"/>
              <a:gd name="connsiteX4" fmla="*/ 12700 w 107213"/>
              <a:gd name="connsiteY4" fmla="*/ 53581 h 126962"/>
              <a:gd name="connsiteX5" fmla="*/ 107213 w 107213"/>
              <a:gd name="connsiteY5" fmla="*/ 53581 h 126962"/>
              <a:gd name="connsiteX6" fmla="*/ 0 w 107213"/>
              <a:gd name="connsiteY6" fmla="*/ 0 h 12696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107213" h="126962">
                <a:moveTo>
                  <a:pt x="0" y="0"/>
                </a:moveTo>
                <a:lnTo>
                  <a:pt x="0" y="126962"/>
                </a:lnTo>
                <a:lnTo>
                  <a:pt x="107213" y="73380"/>
                </a:lnTo>
                <a:lnTo>
                  <a:pt x="12700" y="73380"/>
                </a:lnTo>
                <a:lnTo>
                  <a:pt x="12700" y="53581"/>
                </a:lnTo>
                <a:lnTo>
                  <a:pt x="107213" y="53581"/>
                </a:lnTo>
                <a:lnTo>
                  <a:pt x="0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87062" y="3745467"/>
            <a:ext cx="9905" cy="9893"/>
          </a:xfrm>
          <a:custGeom>
            <a:avLst/>
            <a:gdLst>
              <a:gd name="connsiteX0" fmla="*/ 0 w 9905"/>
              <a:gd name="connsiteY0" fmla="*/ 9893 h 9893"/>
              <a:gd name="connsiteX1" fmla="*/ 9905 w 9905"/>
              <a:gd name="connsiteY1" fmla="*/ 9893 h 9893"/>
              <a:gd name="connsiteX2" fmla="*/ 9905 w 9905"/>
              <a:gd name="connsiteY2" fmla="*/ 0 h 9893"/>
              <a:gd name="connsiteX3" fmla="*/ 0 w 9905"/>
              <a:gd name="connsiteY3" fmla="*/ 9893 h 989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</a:cxnLst>
            <a:rect l="l" t="t" r="r" b="b"/>
            <a:pathLst>
              <a:path w="9905" h="9893">
                <a:moveTo>
                  <a:pt x="0" y="9893"/>
                </a:moveTo>
                <a:lnTo>
                  <a:pt x="9905" y="9893"/>
                </a:lnTo>
                <a:lnTo>
                  <a:pt x="9905" y="0"/>
                </a:lnTo>
                <a:lnTo>
                  <a:pt x="0" y="9893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96966" y="3745471"/>
            <a:ext cx="1330706" cy="9893"/>
          </a:xfrm>
          <a:custGeom>
            <a:avLst/>
            <a:gdLst>
              <a:gd name="connsiteX0" fmla="*/ 0 w 1330706"/>
              <a:gd name="connsiteY0" fmla="*/ 4946 h 9893"/>
              <a:gd name="connsiteX1" fmla="*/ 1330706 w 1330706"/>
              <a:gd name="connsiteY1" fmla="*/ 4946 h 989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330706" h="9893">
                <a:moveTo>
                  <a:pt x="0" y="4946"/>
                </a:moveTo>
                <a:lnTo>
                  <a:pt x="1330706" y="4946"/>
                </a:lnTo>
              </a:path>
            </a:pathLst>
          </a:custGeom>
          <a:ln w="0">
            <a:solidFill>
              <a:srgbClr val="ff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40381" y="3735558"/>
            <a:ext cx="114312" cy="19799"/>
          </a:xfrm>
          <a:custGeom>
            <a:avLst/>
            <a:gdLst>
              <a:gd name="connsiteX0" fmla="*/ 94500 w 114312"/>
              <a:gd name="connsiteY0" fmla="*/ 0 h 19799"/>
              <a:gd name="connsiteX1" fmla="*/ 0 w 114312"/>
              <a:gd name="connsiteY1" fmla="*/ 0 h 19799"/>
              <a:gd name="connsiteX2" fmla="*/ 0 w 114312"/>
              <a:gd name="connsiteY2" fmla="*/ 19799 h 19799"/>
              <a:gd name="connsiteX3" fmla="*/ 94500 w 114312"/>
              <a:gd name="connsiteY3" fmla="*/ 19799 h 19799"/>
              <a:gd name="connsiteX4" fmla="*/ 114312 w 114312"/>
              <a:gd name="connsiteY4" fmla="*/ 9905 h 19799"/>
              <a:gd name="connsiteX5" fmla="*/ 94500 w 114312"/>
              <a:gd name="connsiteY5" fmla="*/ 0 h 197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14312" h="19799">
                <a:moveTo>
                  <a:pt x="94500" y="0"/>
                </a:moveTo>
                <a:lnTo>
                  <a:pt x="0" y="0"/>
                </a:lnTo>
                <a:lnTo>
                  <a:pt x="0" y="19799"/>
                </a:lnTo>
                <a:lnTo>
                  <a:pt x="94500" y="19799"/>
                </a:lnTo>
                <a:lnTo>
                  <a:pt x="114312" y="9905"/>
                </a:lnTo>
                <a:lnTo>
                  <a:pt x="94500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856994" y="3967623"/>
            <a:ext cx="4958485" cy="2103983"/>
          </a:xfrm>
          <a:custGeom>
            <a:avLst/>
            <a:gdLst>
              <a:gd name="connsiteX0" fmla="*/ 4950802 w 4958485"/>
              <a:gd name="connsiteY0" fmla="*/ 0 h 2103983"/>
              <a:gd name="connsiteX1" fmla="*/ 0 w 4958485"/>
              <a:gd name="connsiteY1" fmla="*/ 2085708 h 2103983"/>
              <a:gd name="connsiteX2" fmla="*/ 7619 w 4958485"/>
              <a:gd name="connsiteY2" fmla="*/ 2103983 h 2103983"/>
              <a:gd name="connsiteX3" fmla="*/ 4958485 w 4958485"/>
              <a:gd name="connsiteY3" fmla="*/ 18275 h 2103983"/>
              <a:gd name="connsiteX4" fmla="*/ 4950802 w 4958485"/>
              <a:gd name="connsiteY4" fmla="*/ 0 h 21039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958485" h="2103983">
                <a:moveTo>
                  <a:pt x="4950802" y="0"/>
                </a:moveTo>
                <a:lnTo>
                  <a:pt x="0" y="2085708"/>
                </a:lnTo>
                <a:lnTo>
                  <a:pt x="7619" y="2103983"/>
                </a:lnTo>
                <a:lnTo>
                  <a:pt x="4958485" y="18275"/>
                </a:lnTo>
                <a:lnTo>
                  <a:pt x="4950802" y="0"/>
                </a:lnTo>
              </a:path>
            </a:pathLst>
          </a:custGeom>
          <a:solidFill>
            <a:srgbClr val="0000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9815475" y="3962683"/>
            <a:ext cx="83096" cy="72694"/>
          </a:xfrm>
          <a:custGeom>
            <a:avLst/>
            <a:gdLst>
              <a:gd name="connsiteX0" fmla="*/ 83096 w 83096"/>
              <a:gd name="connsiteY0" fmla="*/ 0 h 72694"/>
              <a:gd name="connsiteX1" fmla="*/ 4051 w 83096"/>
              <a:gd name="connsiteY1" fmla="*/ 0 h 72694"/>
              <a:gd name="connsiteX2" fmla="*/ 11671 w 83096"/>
              <a:gd name="connsiteY2" fmla="*/ 18300 h 72694"/>
              <a:gd name="connsiteX3" fmla="*/ 0 w 83096"/>
              <a:gd name="connsiteY3" fmla="*/ 23215 h 72694"/>
              <a:gd name="connsiteX4" fmla="*/ 20815 w 83096"/>
              <a:gd name="connsiteY4" fmla="*/ 72694 h 72694"/>
              <a:gd name="connsiteX5" fmla="*/ 83096 w 83096"/>
              <a:gd name="connsiteY5" fmla="*/ 0 h 7269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83096" h="72694">
                <a:moveTo>
                  <a:pt x="83096" y="0"/>
                </a:moveTo>
                <a:lnTo>
                  <a:pt x="4051" y="0"/>
                </a:lnTo>
                <a:lnTo>
                  <a:pt x="11671" y="18300"/>
                </a:lnTo>
                <a:lnTo>
                  <a:pt x="0" y="23215"/>
                </a:lnTo>
                <a:lnTo>
                  <a:pt x="20815" y="72694"/>
                </a:lnTo>
                <a:lnTo>
                  <a:pt x="83096" y="0"/>
                </a:lnTo>
              </a:path>
            </a:pathLst>
          </a:custGeom>
          <a:solidFill>
            <a:srgbClr val="0000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9807790" y="3962683"/>
            <a:ext cx="19354" cy="23215"/>
          </a:xfrm>
          <a:custGeom>
            <a:avLst/>
            <a:gdLst>
              <a:gd name="connsiteX0" fmla="*/ 11734 w 19354"/>
              <a:gd name="connsiteY0" fmla="*/ 0 h 23215"/>
              <a:gd name="connsiteX1" fmla="*/ 0 w 19354"/>
              <a:gd name="connsiteY1" fmla="*/ 4940 h 23215"/>
              <a:gd name="connsiteX2" fmla="*/ 7696 w 19354"/>
              <a:gd name="connsiteY2" fmla="*/ 23215 h 23215"/>
              <a:gd name="connsiteX3" fmla="*/ 19354 w 19354"/>
              <a:gd name="connsiteY3" fmla="*/ 18300 h 23215"/>
              <a:gd name="connsiteX4" fmla="*/ 11734 w 19354"/>
              <a:gd name="connsiteY4" fmla="*/ 0 h 2321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9354" h="23215">
                <a:moveTo>
                  <a:pt x="11734" y="0"/>
                </a:moveTo>
                <a:lnTo>
                  <a:pt x="0" y="4940"/>
                </a:lnTo>
                <a:lnTo>
                  <a:pt x="7696" y="23215"/>
                </a:lnTo>
                <a:lnTo>
                  <a:pt x="19354" y="18300"/>
                </a:lnTo>
                <a:lnTo>
                  <a:pt x="11734" y="0"/>
                </a:lnTo>
              </a:path>
            </a:pathLst>
          </a:custGeom>
          <a:solidFill>
            <a:srgbClr val="0000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0" y="3111500"/>
            <a:ext cx="4318000" cy="34544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9100" y="3213100"/>
            <a:ext cx="5168900" cy="3581400"/>
          </a:xfrm>
          <a:prstGeom prst="rect">
            <a:avLst/>
          </a:prstGeom>
          <a:noFill/>
        </p:spPr>
      </p:pic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229361"/>
          <a:ext cx="2990088" cy="371856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42725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학과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(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부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)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인필교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,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교과목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이수</a:t>
                      </a:r>
                      <a:endParaRPr lang="zh-CN" altLang="en-US" sz="1404" dirty="0" smtClean="0">
                        <a:solidFill>
                          <a:srgbClr val="00000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236" cmpd="sng">
                      <a:solidFill>
                        <a:srgbClr val="0000cc"/>
                      </a:solidFill>
                      <a:prstDash val="solid"/>
                    </a:lnR>
                    <a:lnT w="29" cmpd="sng">
                      <a:solidFill>
                        <a:srgbClr val="0000cc"/>
                      </a:solidFill>
                      <a:prstDash val="solid"/>
                    </a:lnT>
                    <a:lnB w="29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28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36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9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9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1808226"/>
          <a:ext cx="2990088" cy="374903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08280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핵심역량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/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전공역량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기준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달성</a:t>
                      </a:r>
                      <a:endParaRPr lang="zh-CN" altLang="en-US" sz="1404" b="1" dirty="0" smtClean="0">
                        <a:solidFill>
                          <a:srgbClr val="000000"/>
                        </a:solidFill>
                        <a:latin typeface="맑은 고딕" pitchFamily="18" charset="0"/>
                        <a:cs typeface="맑은 고딕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236" cmpd="sng">
                      <a:solidFill>
                        <a:srgbClr val="0000cc"/>
                      </a:solidFill>
                      <a:prstDash val="solid"/>
                    </a:lnR>
                    <a:lnT w="30" cmpd="sng">
                      <a:solidFill>
                        <a:srgbClr val="0000cc"/>
                      </a:solidFill>
                      <a:prstDash val="solid"/>
                    </a:lnT>
                    <a:lnB w="3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1524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36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6855714" y="4064626"/>
          <a:ext cx="4946523" cy="2199395"/>
        </p:xfrm>
        <a:graphic>
          <a:graphicData uri="http://schemas.openxmlformats.org/drawingml/2006/table">
            <a:tbl>
              <a:tblPr/>
              <a:tblGrid>
                <a:gridCol w="1854222"/>
                <a:gridCol w="2491196"/>
                <a:gridCol w="601103"/>
              </a:tblGrid>
              <a:tr h="61024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mpd="sng">
                      <a:solidFill>
                        <a:srgbClr val="000000"/>
                      </a:solidFill>
                      <a:prstDash val="solid"/>
                    </a:lnL>
                    <a:lnR w="1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mpd="sng">
                      <a:solidFill>
                        <a:srgbClr val="000000"/>
                      </a:solidFill>
                      <a:prstDash val="solid"/>
                    </a:lnT>
                    <a:lnB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mpd="sng">
                      <a:solidFill>
                        <a:srgbClr val="000000"/>
                      </a:solidFill>
                      <a:prstDash val="soli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6083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CN" sz="996" dirty="0" smtClean="0">
                          <a:solidFill>
                            <a:srgbClr val="ff00ff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인필교</a:t>
                      </a:r>
                      <a:r>
                        <a:rPr lang="en-US" altLang="zh-CN" sz="996" dirty="0" smtClean="0">
                          <a:solidFill>
                            <a:srgbClr val="ff00ff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이수</a:t>
                      </a:r>
                      <a:r>
                        <a:rPr lang="en-US" altLang="zh-CN" sz="996" dirty="0" smtClean="0">
                          <a:solidFill>
                            <a:srgbClr val="ff00ff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4</a:t>
                      </a:r>
                      <a:r>
                        <a:rPr lang="en-US" altLang="zh-CN" sz="996" dirty="0" smtClean="0">
                          <a:solidFill>
                            <a:srgbClr val="ff00ff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개</a:t>
                      </a:r>
                      <a:r>
                        <a:rPr lang="en-US" altLang="zh-CN" sz="996" dirty="0" smtClean="0">
                          <a:solidFill>
                            <a:srgbClr val="ff00ff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교과목</a:t>
                      </a:r>
                      <a:endParaRPr lang="zh-CN" altLang="en-US" sz="996" dirty="0" smtClean="0">
                        <a:solidFill>
                          <a:srgbClr val="ff00ff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t">
                    <a:lnL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280"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8363">
                <a:tc gridSpan="3">
                  <a:txBody>
                    <a:bodyPr/>
                    <a:lstStyle/>
                    <a:p>
                      <a:pPr algn="l"/>
                      <a:r>
                        <a:rPr lang="en-US" altLang="zh-CN" sz="996" dirty="0" smtClean="0">
                          <a:solidFill>
                            <a:srgbClr val="00af5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인필전</a:t>
                      </a:r>
                      <a:r>
                        <a:rPr lang="en-US" altLang="zh-CN" sz="996" dirty="0" smtClean="0">
                          <a:solidFill>
                            <a:srgbClr val="00af5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이수</a:t>
                      </a:r>
                      <a:r>
                        <a:rPr lang="en-US" altLang="zh-CN" sz="996" dirty="0" smtClean="0">
                          <a:solidFill>
                            <a:srgbClr val="00af5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3</a:t>
                      </a:r>
                      <a:r>
                        <a:rPr lang="en-US" altLang="zh-CN" sz="996" dirty="0" smtClean="0">
                          <a:solidFill>
                            <a:srgbClr val="00af5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개</a:t>
                      </a:r>
                      <a:r>
                        <a:rPr lang="en-US" altLang="zh-CN" sz="996" dirty="0" smtClean="0">
                          <a:solidFill>
                            <a:srgbClr val="00af5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교과목</a:t>
                      </a:r>
                      <a:endParaRPr lang="zh-CN" altLang="en-US" sz="996" dirty="0" smtClean="0">
                        <a:solidFill>
                          <a:srgbClr val="00af5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t">
                    <a:lnL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mpd="sng">
                      <a:solidFill>
                        <a:srgbClr val="00af50"/>
                      </a:solidFill>
                      <a:prstDash val="soli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af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0">
            <a:off x="12001500" y="66167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14400" y="863600"/>
            <a:ext cx="18923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39700" algn="l"/>
              </a:tabLst>
            </a:pP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8509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914900" y="863600"/>
            <a:ext cx="2260600" cy="711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177800" algn="l"/>
              </a:tabLst>
            </a:pP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49300" y="2463800"/>
            <a:ext cx="4127500" cy="533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254000" algn="l"/>
              </a:tabLst>
            </a:pPr>
            <a:r>
              <a:rPr lang="en-US" altLang="zh-CN" dirty="0" smtClean="0"/>
              <a:t>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1.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2540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홈페이지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2641600" y="6629400"/>
            <a:ext cx="2222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							</a:tabLst>
            </a:pP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[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참고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]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사회과학대학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행정학부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신문방송학전공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858000" y="2476500"/>
            <a:ext cx="4470400" cy="774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</a:tabLst>
            </a:pP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2.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수강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인증확인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1778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인증여부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</a:p>
          <a:p>
            <a:pPr>
              <a:lnSpc>
                <a:spcPts val="17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[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웹정보서비스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]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올인원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경력관리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-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인증교과이수현황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486400" y="3822700"/>
            <a:ext cx="12319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							</a:tabLst>
            </a:pPr>
            <a:r>
              <a:rPr lang="en-US" altLang="zh-CN" sz="996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4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029200" y="6108700"/>
            <a:ext cx="12319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							</a:tabLst>
            </a:pP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5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2349881"/>
          </a:xfrm>
          <a:custGeom>
            <a:avLst/>
            <a:gdLst>
              <a:gd name="connsiteX0" fmla="*/ 0 w 12192000"/>
              <a:gd name="connsiteY0" fmla="*/ 2349881 h 2349881"/>
              <a:gd name="connsiteX1" fmla="*/ 12192000 w 12192000"/>
              <a:gd name="connsiteY1" fmla="*/ 2349881 h 2349881"/>
              <a:gd name="connsiteX2" fmla="*/ 12192000 w 12192000"/>
              <a:gd name="connsiteY2" fmla="*/ 0 h 2349881"/>
              <a:gd name="connsiteX3" fmla="*/ 0 w 12192000"/>
              <a:gd name="connsiteY3" fmla="*/ 0 h 2349881"/>
              <a:gd name="connsiteX4" fmla="*/ 0 w 12192000"/>
              <a:gd name="connsiteY4" fmla="*/ 2349881 h 234988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2349881">
                <a:moveTo>
                  <a:pt x="0" y="2349881"/>
                </a:moveTo>
                <a:lnTo>
                  <a:pt x="12192000" y="2349881"/>
                </a:lnTo>
                <a:lnTo>
                  <a:pt x="12192000" y="0"/>
                </a:lnTo>
                <a:lnTo>
                  <a:pt x="0" y="0"/>
                </a:lnTo>
                <a:lnTo>
                  <a:pt x="0" y="2349881"/>
                </a:lnTo>
              </a:path>
            </a:pathLst>
          </a:custGeom>
          <a:solidFill>
            <a:srgbClr val="f0f0f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1149093"/>
            <a:ext cx="967739" cy="271221"/>
          </a:xfrm>
          <a:custGeom>
            <a:avLst/>
            <a:gdLst>
              <a:gd name="connsiteX0" fmla="*/ 923544 w 967739"/>
              <a:gd name="connsiteY0" fmla="*/ 227025 h 271221"/>
              <a:gd name="connsiteX1" fmla="*/ 908012 w 967739"/>
              <a:gd name="connsiteY1" fmla="*/ 197129 h 271221"/>
              <a:gd name="connsiteX2" fmla="*/ 871778 w 967739"/>
              <a:gd name="connsiteY2" fmla="*/ 168871 h 271221"/>
              <a:gd name="connsiteX3" fmla="*/ 846442 w 967739"/>
              <a:gd name="connsiteY3" fmla="*/ 155460 h 271221"/>
              <a:gd name="connsiteX4" fmla="*/ 816584 w 967739"/>
              <a:gd name="connsiteY4" fmla="*/ 142582 h 271221"/>
              <a:gd name="connsiteX5" fmla="*/ 782421 w 967739"/>
              <a:gd name="connsiteY5" fmla="*/ 130289 h 271221"/>
              <a:gd name="connsiteX6" fmla="*/ 744143 w 967739"/>
              <a:gd name="connsiteY6" fmla="*/ 118630 h 271221"/>
              <a:gd name="connsiteX7" fmla="*/ 702005 w 967739"/>
              <a:gd name="connsiteY7" fmla="*/ 107645 h 271221"/>
              <a:gd name="connsiteX8" fmla="*/ 656196 w 967739"/>
              <a:gd name="connsiteY8" fmla="*/ 97383 h 271221"/>
              <a:gd name="connsiteX9" fmla="*/ 606945 w 967739"/>
              <a:gd name="connsiteY9" fmla="*/ 87883 h 271221"/>
              <a:gd name="connsiteX10" fmla="*/ 554456 w 967739"/>
              <a:gd name="connsiteY10" fmla="*/ 79197 h 271221"/>
              <a:gd name="connsiteX11" fmla="*/ 498970 w 967739"/>
              <a:gd name="connsiteY11" fmla="*/ 71361 h 271221"/>
              <a:gd name="connsiteX12" fmla="*/ 440664 w 967739"/>
              <a:gd name="connsiteY12" fmla="*/ 64427 h 271221"/>
              <a:gd name="connsiteX13" fmla="*/ 379780 w 967739"/>
              <a:gd name="connsiteY13" fmla="*/ 58432 h 271221"/>
              <a:gd name="connsiteX14" fmla="*/ 316534 w 967739"/>
              <a:gd name="connsiteY14" fmla="*/ 53428 h 271221"/>
              <a:gd name="connsiteX15" fmla="*/ 251142 w 967739"/>
              <a:gd name="connsiteY15" fmla="*/ 49453 h 271221"/>
              <a:gd name="connsiteX16" fmla="*/ 183807 w 967739"/>
              <a:gd name="connsiteY16" fmla="*/ 46570 h 271221"/>
              <a:gd name="connsiteX17" fmla="*/ 114757 w 967739"/>
              <a:gd name="connsiteY17" fmla="*/ 44792 h 271221"/>
              <a:gd name="connsiteX18" fmla="*/ 44196 w 967739"/>
              <a:gd name="connsiteY18" fmla="*/ 44196 h 2712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1221">
                <a:moveTo>
                  <a:pt x="923544" y="227025"/>
                </a:moveTo>
                <a:lnTo>
                  <a:pt x="908012" y="197129"/>
                </a:lnTo>
                <a:lnTo>
                  <a:pt x="871778" y="168871"/>
                </a:lnTo>
                <a:lnTo>
                  <a:pt x="846442" y="155460"/>
                </a:lnTo>
                <a:lnTo>
                  <a:pt x="816584" y="142582"/>
                </a:lnTo>
                <a:lnTo>
                  <a:pt x="782421" y="130289"/>
                </a:lnTo>
                <a:lnTo>
                  <a:pt x="744143" y="118630"/>
                </a:lnTo>
                <a:lnTo>
                  <a:pt x="702005" y="107645"/>
                </a:lnTo>
                <a:lnTo>
                  <a:pt x="656196" y="97383"/>
                </a:lnTo>
                <a:lnTo>
                  <a:pt x="606945" y="87883"/>
                </a:lnTo>
                <a:lnTo>
                  <a:pt x="554456" y="79197"/>
                </a:lnTo>
                <a:lnTo>
                  <a:pt x="498970" y="71361"/>
                </a:lnTo>
                <a:lnTo>
                  <a:pt x="440664" y="64427"/>
                </a:lnTo>
                <a:lnTo>
                  <a:pt x="379780" y="58432"/>
                </a:lnTo>
                <a:lnTo>
                  <a:pt x="316534" y="53428"/>
                </a:lnTo>
                <a:lnTo>
                  <a:pt x="251142" y="49453"/>
                </a:lnTo>
                <a:lnTo>
                  <a:pt x="183807" y="46570"/>
                </a:lnTo>
                <a:lnTo>
                  <a:pt x="114757" y="44792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1280159"/>
            <a:ext cx="486156" cy="222389"/>
          </a:xfrm>
          <a:custGeom>
            <a:avLst/>
            <a:gdLst>
              <a:gd name="connsiteX0" fmla="*/ 441960 w 486156"/>
              <a:gd name="connsiteY0" fmla="*/ 178193 h 222389"/>
              <a:gd name="connsiteX1" fmla="*/ 410375 w 486156"/>
              <a:gd name="connsiteY1" fmla="*/ 178117 h 222389"/>
              <a:gd name="connsiteX2" fmla="*/ 379425 w 486156"/>
              <a:gd name="connsiteY2" fmla="*/ 177165 h 222389"/>
              <a:gd name="connsiteX3" fmla="*/ 349174 w 486156"/>
              <a:gd name="connsiteY3" fmla="*/ 175387 h 222389"/>
              <a:gd name="connsiteX4" fmla="*/ 319760 w 486156"/>
              <a:gd name="connsiteY4" fmla="*/ 172808 h 222389"/>
              <a:gd name="connsiteX5" fmla="*/ 291262 w 486156"/>
              <a:gd name="connsiteY5" fmla="*/ 169443 h 222389"/>
              <a:gd name="connsiteX6" fmla="*/ 263792 w 486156"/>
              <a:gd name="connsiteY6" fmla="*/ 165354 h 222389"/>
              <a:gd name="connsiteX7" fmla="*/ 212344 w 486156"/>
              <a:gd name="connsiteY7" fmla="*/ 155092 h 222389"/>
              <a:gd name="connsiteX8" fmla="*/ 166230 w 486156"/>
              <a:gd name="connsiteY8" fmla="*/ 142290 h 222389"/>
              <a:gd name="connsiteX9" fmla="*/ 126276 w 486156"/>
              <a:gd name="connsiteY9" fmla="*/ 127190 h 222389"/>
              <a:gd name="connsiteX10" fmla="*/ 93294 w 486156"/>
              <a:gd name="connsiteY10" fmla="*/ 110083 h 222389"/>
              <a:gd name="connsiteX11" fmla="*/ 68110 w 486156"/>
              <a:gd name="connsiteY11" fmla="*/ 91211 h 222389"/>
              <a:gd name="connsiteX12" fmla="*/ 51523 w 486156"/>
              <a:gd name="connsiteY12" fmla="*/ 70866 h 222389"/>
              <a:gd name="connsiteX13" fmla="*/ 44386 w 486156"/>
              <a:gd name="connsiteY13" fmla="*/ 49288 h 222389"/>
              <a:gd name="connsiteX14" fmla="*/ 44196 w 486156"/>
              <a:gd name="connsiteY14" fmla="*/ 45859 h 222389"/>
              <a:gd name="connsiteX15" fmla="*/ 44196 w 486156"/>
              <a:gd name="connsiteY15" fmla="*/ 44196 h 2223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22389">
                <a:moveTo>
                  <a:pt x="441960" y="178193"/>
                </a:moveTo>
                <a:lnTo>
                  <a:pt x="410375" y="178117"/>
                </a:lnTo>
                <a:lnTo>
                  <a:pt x="379425" y="177165"/>
                </a:lnTo>
                <a:lnTo>
                  <a:pt x="349174" y="175387"/>
                </a:lnTo>
                <a:lnTo>
                  <a:pt x="319760" y="172808"/>
                </a:lnTo>
                <a:lnTo>
                  <a:pt x="291262" y="169443"/>
                </a:lnTo>
                <a:lnTo>
                  <a:pt x="263792" y="165354"/>
                </a:lnTo>
                <a:lnTo>
                  <a:pt x="212344" y="155092"/>
                </a:lnTo>
                <a:lnTo>
                  <a:pt x="166230" y="142290"/>
                </a:lnTo>
                <a:lnTo>
                  <a:pt x="126276" y="127190"/>
                </a:lnTo>
                <a:lnTo>
                  <a:pt x="93294" y="110083"/>
                </a:lnTo>
                <a:lnTo>
                  <a:pt x="68110" y="91211"/>
                </a:lnTo>
                <a:lnTo>
                  <a:pt x="51523" y="70866"/>
                </a:lnTo>
                <a:lnTo>
                  <a:pt x="44386" y="49288"/>
                </a:lnTo>
                <a:lnTo>
                  <a:pt x="44196" y="4585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1149096"/>
            <a:ext cx="871727" cy="481469"/>
          </a:xfrm>
          <a:custGeom>
            <a:avLst/>
            <a:gdLst>
              <a:gd name="connsiteX0" fmla="*/ 44195 w 871727"/>
              <a:gd name="connsiteY0" fmla="*/ 437273 h 481469"/>
              <a:gd name="connsiteX1" fmla="*/ 58039 w 871727"/>
              <a:gd name="connsiteY1" fmla="*/ 373011 h 481469"/>
              <a:gd name="connsiteX2" fmla="*/ 90309 w 871727"/>
              <a:gd name="connsiteY2" fmla="*/ 312229 h 481469"/>
              <a:gd name="connsiteX3" fmla="*/ 112877 w 871727"/>
              <a:gd name="connsiteY3" fmla="*/ 283400 h 481469"/>
              <a:gd name="connsiteX4" fmla="*/ 139471 w 871727"/>
              <a:gd name="connsiteY4" fmla="*/ 255714 h 481469"/>
              <a:gd name="connsiteX5" fmla="*/ 169912 w 871727"/>
              <a:gd name="connsiteY5" fmla="*/ 229298 h 481469"/>
              <a:gd name="connsiteX6" fmla="*/ 203999 w 871727"/>
              <a:gd name="connsiteY6" fmla="*/ 204228 h 481469"/>
              <a:gd name="connsiteX7" fmla="*/ 241541 w 871727"/>
              <a:gd name="connsiteY7" fmla="*/ 180619 h 481469"/>
              <a:gd name="connsiteX8" fmla="*/ 282346 w 871727"/>
              <a:gd name="connsiteY8" fmla="*/ 158546 h 481469"/>
              <a:gd name="connsiteX9" fmla="*/ 326225 w 871727"/>
              <a:gd name="connsiteY9" fmla="*/ 138125 h 481469"/>
              <a:gd name="connsiteX10" fmla="*/ 372973 w 871727"/>
              <a:gd name="connsiteY10" fmla="*/ 119443 h 481469"/>
              <a:gd name="connsiteX11" fmla="*/ 422414 w 871727"/>
              <a:gd name="connsiteY11" fmla="*/ 102590 h 481469"/>
              <a:gd name="connsiteX12" fmla="*/ 474344 w 871727"/>
              <a:gd name="connsiteY12" fmla="*/ 87680 h 481469"/>
              <a:gd name="connsiteX13" fmla="*/ 528586 w 871727"/>
              <a:gd name="connsiteY13" fmla="*/ 74790 h 481469"/>
              <a:gd name="connsiteX14" fmla="*/ 584924 w 871727"/>
              <a:gd name="connsiteY14" fmla="*/ 64033 h 481469"/>
              <a:gd name="connsiteX15" fmla="*/ 643178 w 871727"/>
              <a:gd name="connsiteY15" fmla="*/ 55499 h 481469"/>
              <a:gd name="connsiteX16" fmla="*/ 703160 w 871727"/>
              <a:gd name="connsiteY16" fmla="*/ 49288 h 481469"/>
              <a:gd name="connsiteX17" fmla="*/ 764679 w 871727"/>
              <a:gd name="connsiteY17" fmla="*/ 45478 h 481469"/>
              <a:gd name="connsiteX18" fmla="*/ 827531 w 871727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481469">
                <a:moveTo>
                  <a:pt x="44195" y="437273"/>
                </a:moveTo>
                <a:lnTo>
                  <a:pt x="58039" y="373011"/>
                </a:lnTo>
                <a:lnTo>
                  <a:pt x="90309" y="312229"/>
                </a:lnTo>
                <a:lnTo>
                  <a:pt x="112877" y="283400"/>
                </a:lnTo>
                <a:lnTo>
                  <a:pt x="139471" y="255714"/>
                </a:lnTo>
                <a:lnTo>
                  <a:pt x="169912" y="229298"/>
                </a:lnTo>
                <a:lnTo>
                  <a:pt x="203999" y="204228"/>
                </a:lnTo>
                <a:lnTo>
                  <a:pt x="241541" y="180619"/>
                </a:lnTo>
                <a:lnTo>
                  <a:pt x="282346" y="158546"/>
                </a:lnTo>
                <a:lnTo>
                  <a:pt x="326225" y="138125"/>
                </a:lnTo>
                <a:lnTo>
                  <a:pt x="372973" y="119443"/>
                </a:lnTo>
                <a:lnTo>
                  <a:pt x="422414" y="102590"/>
                </a:lnTo>
                <a:lnTo>
                  <a:pt x="474344" y="87680"/>
                </a:lnTo>
                <a:lnTo>
                  <a:pt x="528586" y="74790"/>
                </a:lnTo>
                <a:lnTo>
                  <a:pt x="584924" y="64033"/>
                </a:lnTo>
                <a:lnTo>
                  <a:pt x="643178" y="55499"/>
                </a:lnTo>
                <a:lnTo>
                  <a:pt x="703160" y="49288"/>
                </a:lnTo>
                <a:lnTo>
                  <a:pt x="764679" y="45478"/>
                </a:lnTo>
                <a:lnTo>
                  <a:pt x="827531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9" y="1488946"/>
            <a:ext cx="635508" cy="552818"/>
          </a:xfrm>
          <a:custGeom>
            <a:avLst/>
            <a:gdLst>
              <a:gd name="connsiteX0" fmla="*/ 44195 w 635508"/>
              <a:gd name="connsiteY0" fmla="*/ 508622 h 552818"/>
              <a:gd name="connsiteX1" fmla="*/ 87629 w 635508"/>
              <a:gd name="connsiteY1" fmla="*/ 508355 h 552818"/>
              <a:gd name="connsiteX2" fmla="*/ 130212 w 635508"/>
              <a:gd name="connsiteY2" fmla="*/ 505078 h 552818"/>
              <a:gd name="connsiteX3" fmla="*/ 171818 w 635508"/>
              <a:gd name="connsiteY3" fmla="*/ 498894 h 552818"/>
              <a:gd name="connsiteX4" fmla="*/ 212280 w 635508"/>
              <a:gd name="connsiteY4" fmla="*/ 489940 h 552818"/>
              <a:gd name="connsiteX5" fmla="*/ 251472 w 635508"/>
              <a:gd name="connsiteY5" fmla="*/ 478307 h 552818"/>
              <a:gd name="connsiteX6" fmla="*/ 289255 w 635508"/>
              <a:gd name="connsiteY6" fmla="*/ 464121 h 552818"/>
              <a:gd name="connsiteX7" fmla="*/ 360019 w 635508"/>
              <a:gd name="connsiteY7" fmla="*/ 428561 h 552818"/>
              <a:gd name="connsiteX8" fmla="*/ 423443 w 635508"/>
              <a:gd name="connsiteY8" fmla="*/ 384162 h 552818"/>
              <a:gd name="connsiteX9" fmla="*/ 478408 w 635508"/>
              <a:gd name="connsiteY9" fmla="*/ 331850 h 552818"/>
              <a:gd name="connsiteX10" fmla="*/ 523773 w 635508"/>
              <a:gd name="connsiteY10" fmla="*/ 272542 h 552818"/>
              <a:gd name="connsiteX11" fmla="*/ 558418 w 635508"/>
              <a:gd name="connsiteY11" fmla="*/ 207162 h 552818"/>
              <a:gd name="connsiteX12" fmla="*/ 581228 w 635508"/>
              <a:gd name="connsiteY12" fmla="*/ 136613 h 552818"/>
              <a:gd name="connsiteX13" fmla="*/ 591057 w 635508"/>
              <a:gd name="connsiteY13" fmla="*/ 61836 h 552818"/>
              <a:gd name="connsiteX14" fmla="*/ 591184 w 635508"/>
              <a:gd name="connsiteY14" fmla="*/ 55892 h 552818"/>
              <a:gd name="connsiteX15" fmla="*/ 591312 w 635508"/>
              <a:gd name="connsiteY15" fmla="*/ 49949 h 552818"/>
              <a:gd name="connsiteX16" fmla="*/ 591312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44195" y="508622"/>
                </a:moveTo>
                <a:lnTo>
                  <a:pt x="87629" y="508355"/>
                </a:lnTo>
                <a:lnTo>
                  <a:pt x="130212" y="505078"/>
                </a:lnTo>
                <a:lnTo>
                  <a:pt x="171818" y="498894"/>
                </a:lnTo>
                <a:lnTo>
                  <a:pt x="212280" y="489940"/>
                </a:lnTo>
                <a:lnTo>
                  <a:pt x="251472" y="478307"/>
                </a:lnTo>
                <a:lnTo>
                  <a:pt x="289255" y="464121"/>
                </a:lnTo>
                <a:lnTo>
                  <a:pt x="360019" y="428561"/>
                </a:lnTo>
                <a:lnTo>
                  <a:pt x="423443" y="384162"/>
                </a:lnTo>
                <a:lnTo>
                  <a:pt x="478408" y="331850"/>
                </a:lnTo>
                <a:lnTo>
                  <a:pt x="523773" y="272542"/>
                </a:lnTo>
                <a:lnTo>
                  <a:pt x="558418" y="207162"/>
                </a:lnTo>
                <a:lnTo>
                  <a:pt x="581228" y="136613"/>
                </a:lnTo>
                <a:lnTo>
                  <a:pt x="591057" y="61836"/>
                </a:lnTo>
                <a:lnTo>
                  <a:pt x="591184" y="55892"/>
                </a:lnTo>
                <a:lnTo>
                  <a:pt x="591312" y="49949"/>
                </a:lnTo>
                <a:lnTo>
                  <a:pt x="591312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1159770"/>
            <a:ext cx="967739" cy="242265"/>
          </a:xfrm>
          <a:custGeom>
            <a:avLst/>
            <a:gdLst>
              <a:gd name="connsiteX0" fmla="*/ 44195 w 967739"/>
              <a:gd name="connsiteY0" fmla="*/ 198069 h 242265"/>
              <a:gd name="connsiteX1" fmla="*/ 59728 w 967739"/>
              <a:gd name="connsiteY1" fmla="*/ 172910 h 242265"/>
              <a:gd name="connsiteX2" fmla="*/ 95960 w 967739"/>
              <a:gd name="connsiteY2" fmla="*/ 149123 h 242265"/>
              <a:gd name="connsiteX3" fmla="*/ 121297 w 967739"/>
              <a:gd name="connsiteY3" fmla="*/ 137833 h 242265"/>
              <a:gd name="connsiteX4" fmla="*/ 151155 w 967739"/>
              <a:gd name="connsiteY4" fmla="*/ 127000 h 242265"/>
              <a:gd name="connsiteX5" fmla="*/ 185318 w 967739"/>
              <a:gd name="connsiteY5" fmla="*/ 116649 h 242265"/>
              <a:gd name="connsiteX6" fmla="*/ 223583 w 967739"/>
              <a:gd name="connsiteY6" fmla="*/ 106845 h 242265"/>
              <a:gd name="connsiteX7" fmla="*/ 265734 w 967739"/>
              <a:gd name="connsiteY7" fmla="*/ 97599 h 242265"/>
              <a:gd name="connsiteX8" fmla="*/ 311543 w 967739"/>
              <a:gd name="connsiteY8" fmla="*/ 88950 h 242265"/>
              <a:gd name="connsiteX9" fmla="*/ 360794 w 967739"/>
              <a:gd name="connsiteY9" fmla="*/ 80962 h 242265"/>
              <a:gd name="connsiteX10" fmla="*/ 413283 w 967739"/>
              <a:gd name="connsiteY10" fmla="*/ 73647 h 242265"/>
              <a:gd name="connsiteX11" fmla="*/ 468769 w 967739"/>
              <a:gd name="connsiteY11" fmla="*/ 67055 h 242265"/>
              <a:gd name="connsiteX12" fmla="*/ 527074 w 967739"/>
              <a:gd name="connsiteY12" fmla="*/ 61213 h 242265"/>
              <a:gd name="connsiteX13" fmla="*/ 587958 w 967739"/>
              <a:gd name="connsiteY13" fmla="*/ 56172 h 242265"/>
              <a:gd name="connsiteX14" fmla="*/ 651205 w 967739"/>
              <a:gd name="connsiteY14" fmla="*/ 51955 h 242265"/>
              <a:gd name="connsiteX15" fmla="*/ 716597 w 967739"/>
              <a:gd name="connsiteY15" fmla="*/ 48615 h 242265"/>
              <a:gd name="connsiteX16" fmla="*/ 783932 w 967739"/>
              <a:gd name="connsiteY16" fmla="*/ 46177 h 242265"/>
              <a:gd name="connsiteX17" fmla="*/ 852982 w 967739"/>
              <a:gd name="connsiteY17" fmla="*/ 44691 h 242265"/>
              <a:gd name="connsiteX18" fmla="*/ 923543 w 967739"/>
              <a:gd name="connsiteY18" fmla="*/ 44196 h 2422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42265">
                <a:moveTo>
                  <a:pt x="44195" y="198069"/>
                </a:moveTo>
                <a:lnTo>
                  <a:pt x="59728" y="172910"/>
                </a:lnTo>
                <a:lnTo>
                  <a:pt x="95960" y="149123"/>
                </a:lnTo>
                <a:lnTo>
                  <a:pt x="121297" y="137833"/>
                </a:lnTo>
                <a:lnTo>
                  <a:pt x="151155" y="127000"/>
                </a:lnTo>
                <a:lnTo>
                  <a:pt x="185318" y="116649"/>
                </a:lnTo>
                <a:lnTo>
                  <a:pt x="223583" y="106845"/>
                </a:lnTo>
                <a:lnTo>
                  <a:pt x="265734" y="97599"/>
                </a:lnTo>
                <a:lnTo>
                  <a:pt x="311543" y="88950"/>
                </a:lnTo>
                <a:lnTo>
                  <a:pt x="360794" y="80962"/>
                </a:lnTo>
                <a:lnTo>
                  <a:pt x="413283" y="73647"/>
                </a:lnTo>
                <a:lnTo>
                  <a:pt x="468769" y="67055"/>
                </a:lnTo>
                <a:lnTo>
                  <a:pt x="527074" y="61213"/>
                </a:lnTo>
                <a:lnTo>
                  <a:pt x="587958" y="56172"/>
                </a:lnTo>
                <a:lnTo>
                  <a:pt x="651205" y="51955"/>
                </a:lnTo>
                <a:lnTo>
                  <a:pt x="716597" y="48615"/>
                </a:lnTo>
                <a:lnTo>
                  <a:pt x="783932" y="46177"/>
                </a:lnTo>
                <a:lnTo>
                  <a:pt x="852982" y="44691"/>
                </a:lnTo>
                <a:lnTo>
                  <a:pt x="923543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1271022"/>
            <a:ext cx="487680" cy="201066"/>
          </a:xfrm>
          <a:custGeom>
            <a:avLst/>
            <a:gdLst>
              <a:gd name="connsiteX0" fmla="*/ 44195 w 487680"/>
              <a:gd name="connsiteY0" fmla="*/ 156870 h 201066"/>
              <a:gd name="connsiteX1" fmla="*/ 75894 w 487680"/>
              <a:gd name="connsiteY1" fmla="*/ 156807 h 201066"/>
              <a:gd name="connsiteX2" fmla="*/ 106971 w 487680"/>
              <a:gd name="connsiteY2" fmla="*/ 156006 h 201066"/>
              <a:gd name="connsiteX3" fmla="*/ 137337 w 487680"/>
              <a:gd name="connsiteY3" fmla="*/ 154508 h 201066"/>
              <a:gd name="connsiteX4" fmla="*/ 166865 w 487680"/>
              <a:gd name="connsiteY4" fmla="*/ 152336 h 201066"/>
              <a:gd name="connsiteX5" fmla="*/ 195465 w 487680"/>
              <a:gd name="connsiteY5" fmla="*/ 149517 h 201066"/>
              <a:gd name="connsiteX6" fmla="*/ 223049 w 487680"/>
              <a:gd name="connsiteY6" fmla="*/ 146075 h 201066"/>
              <a:gd name="connsiteX7" fmla="*/ 274687 w 487680"/>
              <a:gd name="connsiteY7" fmla="*/ 137452 h 201066"/>
              <a:gd name="connsiteX8" fmla="*/ 320979 w 487680"/>
              <a:gd name="connsiteY8" fmla="*/ 126669 h 201066"/>
              <a:gd name="connsiteX9" fmla="*/ 361086 w 487680"/>
              <a:gd name="connsiteY9" fmla="*/ 113982 h 201066"/>
              <a:gd name="connsiteX10" fmla="*/ 394195 w 487680"/>
              <a:gd name="connsiteY10" fmla="*/ 99593 h 201066"/>
              <a:gd name="connsiteX11" fmla="*/ 419480 w 487680"/>
              <a:gd name="connsiteY11" fmla="*/ 83731 h 201066"/>
              <a:gd name="connsiteX12" fmla="*/ 436117 w 487680"/>
              <a:gd name="connsiteY12" fmla="*/ 66611 h 201066"/>
              <a:gd name="connsiteX13" fmla="*/ 443293 w 487680"/>
              <a:gd name="connsiteY13" fmla="*/ 48475 h 201066"/>
              <a:gd name="connsiteX14" fmla="*/ 443483 w 487680"/>
              <a:gd name="connsiteY14" fmla="*/ 45580 h 201066"/>
              <a:gd name="connsiteX15" fmla="*/ 443483 w 487680"/>
              <a:gd name="connsiteY15" fmla="*/ 44196 h 20106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01066">
                <a:moveTo>
                  <a:pt x="44195" y="156870"/>
                </a:moveTo>
                <a:lnTo>
                  <a:pt x="75894" y="156807"/>
                </a:lnTo>
                <a:lnTo>
                  <a:pt x="106971" y="156006"/>
                </a:lnTo>
                <a:lnTo>
                  <a:pt x="137337" y="154508"/>
                </a:lnTo>
                <a:lnTo>
                  <a:pt x="166865" y="152336"/>
                </a:lnTo>
                <a:lnTo>
                  <a:pt x="195465" y="149517"/>
                </a:lnTo>
                <a:lnTo>
                  <a:pt x="223049" y="146075"/>
                </a:lnTo>
                <a:lnTo>
                  <a:pt x="274687" y="137452"/>
                </a:lnTo>
                <a:lnTo>
                  <a:pt x="320979" y="126669"/>
                </a:lnTo>
                <a:lnTo>
                  <a:pt x="361086" y="113982"/>
                </a:lnTo>
                <a:lnTo>
                  <a:pt x="394195" y="99593"/>
                </a:lnTo>
                <a:lnTo>
                  <a:pt x="419480" y="83731"/>
                </a:lnTo>
                <a:lnTo>
                  <a:pt x="436117" y="66611"/>
                </a:lnTo>
                <a:lnTo>
                  <a:pt x="443293" y="48475"/>
                </a:lnTo>
                <a:lnTo>
                  <a:pt x="443483" y="45580"/>
                </a:lnTo>
                <a:lnTo>
                  <a:pt x="443483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1150620"/>
            <a:ext cx="873251" cy="481469"/>
          </a:xfrm>
          <a:custGeom>
            <a:avLst/>
            <a:gdLst>
              <a:gd name="connsiteX0" fmla="*/ 829055 w 873251"/>
              <a:gd name="connsiteY0" fmla="*/ 437273 h 481469"/>
              <a:gd name="connsiteX1" fmla="*/ 815187 w 873251"/>
              <a:gd name="connsiteY1" fmla="*/ 373011 h 481469"/>
              <a:gd name="connsiteX2" fmla="*/ 782853 w 873251"/>
              <a:gd name="connsiteY2" fmla="*/ 312229 h 481469"/>
              <a:gd name="connsiteX3" fmla="*/ 760247 w 873251"/>
              <a:gd name="connsiteY3" fmla="*/ 283400 h 481469"/>
              <a:gd name="connsiteX4" fmla="*/ 733589 w 873251"/>
              <a:gd name="connsiteY4" fmla="*/ 255714 h 481469"/>
              <a:gd name="connsiteX5" fmla="*/ 703097 w 873251"/>
              <a:gd name="connsiteY5" fmla="*/ 229298 h 481469"/>
              <a:gd name="connsiteX6" fmla="*/ 668934 w 873251"/>
              <a:gd name="connsiteY6" fmla="*/ 204228 h 481469"/>
              <a:gd name="connsiteX7" fmla="*/ 631329 w 873251"/>
              <a:gd name="connsiteY7" fmla="*/ 180619 h 481469"/>
              <a:gd name="connsiteX8" fmla="*/ 590435 w 873251"/>
              <a:gd name="connsiteY8" fmla="*/ 158546 h 481469"/>
              <a:gd name="connsiteX9" fmla="*/ 546480 w 873251"/>
              <a:gd name="connsiteY9" fmla="*/ 138125 h 481469"/>
              <a:gd name="connsiteX10" fmla="*/ 499630 w 873251"/>
              <a:gd name="connsiteY10" fmla="*/ 119443 h 481469"/>
              <a:gd name="connsiteX11" fmla="*/ 450100 w 873251"/>
              <a:gd name="connsiteY11" fmla="*/ 102590 h 481469"/>
              <a:gd name="connsiteX12" fmla="*/ 398068 w 873251"/>
              <a:gd name="connsiteY12" fmla="*/ 87680 h 481469"/>
              <a:gd name="connsiteX13" fmla="*/ 343725 w 873251"/>
              <a:gd name="connsiteY13" fmla="*/ 74790 h 481469"/>
              <a:gd name="connsiteX14" fmla="*/ 287273 w 873251"/>
              <a:gd name="connsiteY14" fmla="*/ 64033 h 481469"/>
              <a:gd name="connsiteX15" fmla="*/ 228904 w 873251"/>
              <a:gd name="connsiteY15" fmla="*/ 55499 h 481469"/>
              <a:gd name="connsiteX16" fmla="*/ 168808 w 873251"/>
              <a:gd name="connsiteY16" fmla="*/ 49288 h 481469"/>
              <a:gd name="connsiteX17" fmla="*/ 107175 w 873251"/>
              <a:gd name="connsiteY17" fmla="*/ 45478 h 481469"/>
              <a:gd name="connsiteX18" fmla="*/ 44195 w 873251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481469">
                <a:moveTo>
                  <a:pt x="829055" y="437273"/>
                </a:moveTo>
                <a:lnTo>
                  <a:pt x="815187" y="373011"/>
                </a:lnTo>
                <a:lnTo>
                  <a:pt x="782853" y="312229"/>
                </a:lnTo>
                <a:lnTo>
                  <a:pt x="760247" y="283400"/>
                </a:lnTo>
                <a:lnTo>
                  <a:pt x="733589" y="255714"/>
                </a:lnTo>
                <a:lnTo>
                  <a:pt x="703097" y="229298"/>
                </a:lnTo>
                <a:lnTo>
                  <a:pt x="668934" y="204228"/>
                </a:lnTo>
                <a:lnTo>
                  <a:pt x="631329" y="180619"/>
                </a:lnTo>
                <a:lnTo>
                  <a:pt x="590435" y="158546"/>
                </a:lnTo>
                <a:lnTo>
                  <a:pt x="546480" y="138125"/>
                </a:lnTo>
                <a:lnTo>
                  <a:pt x="499630" y="119443"/>
                </a:lnTo>
                <a:lnTo>
                  <a:pt x="450100" y="102590"/>
                </a:lnTo>
                <a:lnTo>
                  <a:pt x="398068" y="87680"/>
                </a:lnTo>
                <a:lnTo>
                  <a:pt x="343725" y="74790"/>
                </a:lnTo>
                <a:lnTo>
                  <a:pt x="287273" y="64033"/>
                </a:lnTo>
                <a:lnTo>
                  <a:pt x="228904" y="55499"/>
                </a:lnTo>
                <a:lnTo>
                  <a:pt x="168808" y="49288"/>
                </a:lnTo>
                <a:lnTo>
                  <a:pt x="107175" y="45478"/>
                </a:lnTo>
                <a:lnTo>
                  <a:pt x="44195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2" y="1490470"/>
            <a:ext cx="635507" cy="552818"/>
          </a:xfrm>
          <a:custGeom>
            <a:avLst/>
            <a:gdLst>
              <a:gd name="connsiteX0" fmla="*/ 591312 w 635507"/>
              <a:gd name="connsiteY0" fmla="*/ 508622 h 552818"/>
              <a:gd name="connsiteX1" fmla="*/ 547877 w 635507"/>
              <a:gd name="connsiteY1" fmla="*/ 508355 h 552818"/>
              <a:gd name="connsiteX2" fmla="*/ 505294 w 635507"/>
              <a:gd name="connsiteY2" fmla="*/ 505078 h 552818"/>
              <a:gd name="connsiteX3" fmla="*/ 463689 w 635507"/>
              <a:gd name="connsiteY3" fmla="*/ 498894 h 552818"/>
              <a:gd name="connsiteX4" fmla="*/ 423227 w 635507"/>
              <a:gd name="connsiteY4" fmla="*/ 489940 h 552818"/>
              <a:gd name="connsiteX5" fmla="*/ 384035 w 635507"/>
              <a:gd name="connsiteY5" fmla="*/ 478307 h 552818"/>
              <a:gd name="connsiteX6" fmla="*/ 346252 w 635507"/>
              <a:gd name="connsiteY6" fmla="*/ 464121 h 552818"/>
              <a:gd name="connsiteX7" fmla="*/ 275488 w 635507"/>
              <a:gd name="connsiteY7" fmla="*/ 428561 h 552818"/>
              <a:gd name="connsiteX8" fmla="*/ 212064 w 635507"/>
              <a:gd name="connsiteY8" fmla="*/ 384162 h 552818"/>
              <a:gd name="connsiteX9" fmla="*/ 157098 w 635507"/>
              <a:gd name="connsiteY9" fmla="*/ 331850 h 552818"/>
              <a:gd name="connsiteX10" fmla="*/ 111734 w 635507"/>
              <a:gd name="connsiteY10" fmla="*/ 272542 h 552818"/>
              <a:gd name="connsiteX11" fmla="*/ 77089 w 635507"/>
              <a:gd name="connsiteY11" fmla="*/ 207162 h 552818"/>
              <a:gd name="connsiteX12" fmla="*/ 54279 w 635507"/>
              <a:gd name="connsiteY12" fmla="*/ 136613 h 552818"/>
              <a:gd name="connsiteX13" fmla="*/ 44450 w 635507"/>
              <a:gd name="connsiteY13" fmla="*/ 61836 h 552818"/>
              <a:gd name="connsiteX14" fmla="*/ 44322 w 635507"/>
              <a:gd name="connsiteY14" fmla="*/ 55892 h 552818"/>
              <a:gd name="connsiteX15" fmla="*/ 44196 w 635507"/>
              <a:gd name="connsiteY15" fmla="*/ 49949 h 552818"/>
              <a:gd name="connsiteX16" fmla="*/ 44196 w 635507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7" h="552818">
                <a:moveTo>
                  <a:pt x="591312" y="508622"/>
                </a:moveTo>
                <a:lnTo>
                  <a:pt x="547877" y="508355"/>
                </a:lnTo>
                <a:lnTo>
                  <a:pt x="505294" y="505078"/>
                </a:lnTo>
                <a:lnTo>
                  <a:pt x="463689" y="498894"/>
                </a:lnTo>
                <a:lnTo>
                  <a:pt x="423227" y="489940"/>
                </a:lnTo>
                <a:lnTo>
                  <a:pt x="384035" y="478307"/>
                </a:lnTo>
                <a:lnTo>
                  <a:pt x="346252" y="464121"/>
                </a:lnTo>
                <a:lnTo>
                  <a:pt x="275488" y="428561"/>
                </a:lnTo>
                <a:lnTo>
                  <a:pt x="212064" y="384162"/>
                </a:lnTo>
                <a:lnTo>
                  <a:pt x="157098" y="331850"/>
                </a:lnTo>
                <a:lnTo>
                  <a:pt x="111734" y="272542"/>
                </a:lnTo>
                <a:lnTo>
                  <a:pt x="77089" y="207162"/>
                </a:lnTo>
                <a:lnTo>
                  <a:pt x="54279" y="136613"/>
                </a:lnTo>
                <a:lnTo>
                  <a:pt x="44450" y="61836"/>
                </a:lnTo>
                <a:lnTo>
                  <a:pt x="44322" y="55892"/>
                </a:lnTo>
                <a:lnTo>
                  <a:pt x="44196" y="4994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705612"/>
            <a:ext cx="874661" cy="531749"/>
          </a:xfrm>
          <a:custGeom>
            <a:avLst/>
            <a:gdLst>
              <a:gd name="connsiteX0" fmla="*/ 44195 w 874661"/>
              <a:gd name="connsiteY0" fmla="*/ 44195 h 531749"/>
              <a:gd name="connsiteX1" fmla="*/ 58063 w 874661"/>
              <a:gd name="connsiteY1" fmla="*/ 116649 h 531749"/>
              <a:gd name="connsiteX2" fmla="*/ 90436 w 874661"/>
              <a:gd name="connsiteY2" fmla="*/ 185178 h 531749"/>
              <a:gd name="connsiteX3" fmla="*/ 113080 w 874661"/>
              <a:gd name="connsiteY3" fmla="*/ 217703 h 531749"/>
              <a:gd name="connsiteX4" fmla="*/ 139775 w 874661"/>
              <a:gd name="connsiteY4" fmla="*/ 248920 h 531749"/>
              <a:gd name="connsiteX5" fmla="*/ 170332 w 874661"/>
              <a:gd name="connsiteY5" fmla="*/ 278714 h 531749"/>
              <a:gd name="connsiteX6" fmla="*/ 204545 w 874661"/>
              <a:gd name="connsiteY6" fmla="*/ 306984 h 531749"/>
              <a:gd name="connsiteX7" fmla="*/ 242227 w 874661"/>
              <a:gd name="connsiteY7" fmla="*/ 333629 h 531749"/>
              <a:gd name="connsiteX8" fmla="*/ 283197 w 874661"/>
              <a:gd name="connsiteY8" fmla="*/ 358521 h 531749"/>
              <a:gd name="connsiteX9" fmla="*/ 327240 w 874661"/>
              <a:gd name="connsiteY9" fmla="*/ 381558 h 531749"/>
              <a:gd name="connsiteX10" fmla="*/ 374167 w 874661"/>
              <a:gd name="connsiteY10" fmla="*/ 402640 h 531749"/>
              <a:gd name="connsiteX11" fmla="*/ 423798 w 874661"/>
              <a:gd name="connsiteY11" fmla="*/ 421652 h 531749"/>
              <a:gd name="connsiteX12" fmla="*/ 475932 w 874661"/>
              <a:gd name="connsiteY12" fmla="*/ 438480 h 531749"/>
              <a:gd name="connsiteX13" fmla="*/ 530364 w 874661"/>
              <a:gd name="connsiteY13" fmla="*/ 453021 h 531749"/>
              <a:gd name="connsiteX14" fmla="*/ 586930 w 874661"/>
              <a:gd name="connsiteY14" fmla="*/ 465162 h 531749"/>
              <a:gd name="connsiteX15" fmla="*/ 645414 w 874661"/>
              <a:gd name="connsiteY15" fmla="*/ 474789 h 531749"/>
              <a:gd name="connsiteX16" fmla="*/ 705624 w 874661"/>
              <a:gd name="connsiteY16" fmla="*/ 481812 h 531749"/>
              <a:gd name="connsiteX17" fmla="*/ 767371 w 874661"/>
              <a:gd name="connsiteY17" fmla="*/ 486092 h 531749"/>
              <a:gd name="connsiteX18" fmla="*/ 830465 w 874661"/>
              <a:gd name="connsiteY18" fmla="*/ 487553 h 5317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9">
                <a:moveTo>
                  <a:pt x="44195" y="44195"/>
                </a:moveTo>
                <a:lnTo>
                  <a:pt x="58063" y="116649"/>
                </a:lnTo>
                <a:lnTo>
                  <a:pt x="90436" y="185178"/>
                </a:lnTo>
                <a:lnTo>
                  <a:pt x="113080" y="217703"/>
                </a:lnTo>
                <a:lnTo>
                  <a:pt x="139775" y="248920"/>
                </a:lnTo>
                <a:lnTo>
                  <a:pt x="170332" y="278714"/>
                </a:lnTo>
                <a:lnTo>
                  <a:pt x="204545" y="306984"/>
                </a:lnTo>
                <a:lnTo>
                  <a:pt x="242227" y="333629"/>
                </a:lnTo>
                <a:lnTo>
                  <a:pt x="283197" y="358521"/>
                </a:lnTo>
                <a:lnTo>
                  <a:pt x="327240" y="381558"/>
                </a:lnTo>
                <a:lnTo>
                  <a:pt x="374167" y="402640"/>
                </a:lnTo>
                <a:lnTo>
                  <a:pt x="423798" y="421652"/>
                </a:lnTo>
                <a:lnTo>
                  <a:pt x="475932" y="438480"/>
                </a:lnTo>
                <a:lnTo>
                  <a:pt x="530364" y="453021"/>
                </a:lnTo>
                <a:lnTo>
                  <a:pt x="586930" y="465162"/>
                </a:lnTo>
                <a:lnTo>
                  <a:pt x="645414" y="474789"/>
                </a:lnTo>
                <a:lnTo>
                  <a:pt x="705624" y="481812"/>
                </a:lnTo>
                <a:lnTo>
                  <a:pt x="767371" y="486092"/>
                </a:lnTo>
                <a:lnTo>
                  <a:pt x="830465" y="487553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387095"/>
            <a:ext cx="560400" cy="458406"/>
          </a:xfrm>
          <a:custGeom>
            <a:avLst/>
            <a:gdLst>
              <a:gd name="connsiteX0" fmla="*/ 44195 w 560400"/>
              <a:gd name="connsiteY0" fmla="*/ 44195 h 458406"/>
              <a:gd name="connsiteX1" fmla="*/ 81686 w 560400"/>
              <a:gd name="connsiteY1" fmla="*/ 44411 h 458406"/>
              <a:gd name="connsiteX2" fmla="*/ 118426 w 560400"/>
              <a:gd name="connsiteY2" fmla="*/ 47015 h 458406"/>
              <a:gd name="connsiteX3" fmla="*/ 154317 w 560400"/>
              <a:gd name="connsiteY3" fmla="*/ 51943 h 458406"/>
              <a:gd name="connsiteX4" fmla="*/ 189242 w 560400"/>
              <a:gd name="connsiteY4" fmla="*/ 59080 h 458406"/>
              <a:gd name="connsiteX5" fmla="*/ 223062 w 560400"/>
              <a:gd name="connsiteY5" fmla="*/ 68351 h 458406"/>
              <a:gd name="connsiteX6" fmla="*/ 255651 w 560400"/>
              <a:gd name="connsiteY6" fmla="*/ 79654 h 458406"/>
              <a:gd name="connsiteX7" fmla="*/ 316699 w 560400"/>
              <a:gd name="connsiteY7" fmla="*/ 107988 h 458406"/>
              <a:gd name="connsiteX8" fmla="*/ 371411 w 560400"/>
              <a:gd name="connsiteY8" fmla="*/ 143370 h 458406"/>
              <a:gd name="connsiteX9" fmla="*/ 418820 w 560400"/>
              <a:gd name="connsiteY9" fmla="*/ 185064 h 458406"/>
              <a:gd name="connsiteX10" fmla="*/ 457948 w 560400"/>
              <a:gd name="connsiteY10" fmla="*/ 232333 h 458406"/>
              <a:gd name="connsiteX11" fmla="*/ 487832 w 560400"/>
              <a:gd name="connsiteY11" fmla="*/ 284454 h 458406"/>
              <a:gd name="connsiteX12" fmla="*/ 507504 w 560400"/>
              <a:gd name="connsiteY12" fmla="*/ 340690 h 458406"/>
              <a:gd name="connsiteX13" fmla="*/ 515975 w 560400"/>
              <a:gd name="connsiteY13" fmla="*/ 400316 h 458406"/>
              <a:gd name="connsiteX14" fmla="*/ 516204 w 560400"/>
              <a:gd name="connsiteY14" fmla="*/ 409638 h 458406"/>
              <a:gd name="connsiteX15" fmla="*/ 516204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44195" y="44195"/>
                </a:moveTo>
                <a:lnTo>
                  <a:pt x="81686" y="44411"/>
                </a:lnTo>
                <a:lnTo>
                  <a:pt x="118426" y="47015"/>
                </a:lnTo>
                <a:lnTo>
                  <a:pt x="154317" y="51943"/>
                </a:lnTo>
                <a:lnTo>
                  <a:pt x="189242" y="59080"/>
                </a:lnTo>
                <a:lnTo>
                  <a:pt x="223062" y="68351"/>
                </a:lnTo>
                <a:lnTo>
                  <a:pt x="255651" y="79654"/>
                </a:lnTo>
                <a:lnTo>
                  <a:pt x="316699" y="107988"/>
                </a:lnTo>
                <a:lnTo>
                  <a:pt x="371411" y="143370"/>
                </a:lnTo>
                <a:lnTo>
                  <a:pt x="418820" y="185064"/>
                </a:lnTo>
                <a:lnTo>
                  <a:pt x="457948" y="232333"/>
                </a:lnTo>
                <a:lnTo>
                  <a:pt x="487832" y="284454"/>
                </a:lnTo>
                <a:lnTo>
                  <a:pt x="507504" y="340690"/>
                </a:lnTo>
                <a:lnTo>
                  <a:pt x="515975" y="400316"/>
                </a:lnTo>
                <a:lnTo>
                  <a:pt x="516204" y="409638"/>
                </a:lnTo>
                <a:lnTo>
                  <a:pt x="516204" y="414210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705612"/>
            <a:ext cx="874661" cy="531749"/>
          </a:xfrm>
          <a:custGeom>
            <a:avLst/>
            <a:gdLst>
              <a:gd name="connsiteX0" fmla="*/ 830466 w 874661"/>
              <a:gd name="connsiteY0" fmla="*/ 44195 h 531749"/>
              <a:gd name="connsiteX1" fmla="*/ 816597 w 874661"/>
              <a:gd name="connsiteY1" fmla="*/ 116649 h 531749"/>
              <a:gd name="connsiteX2" fmla="*/ 784225 w 874661"/>
              <a:gd name="connsiteY2" fmla="*/ 185178 h 531749"/>
              <a:gd name="connsiteX3" fmla="*/ 761581 w 874661"/>
              <a:gd name="connsiteY3" fmla="*/ 217703 h 531749"/>
              <a:gd name="connsiteX4" fmla="*/ 734885 w 874661"/>
              <a:gd name="connsiteY4" fmla="*/ 248920 h 531749"/>
              <a:gd name="connsiteX5" fmla="*/ 704329 w 874661"/>
              <a:gd name="connsiteY5" fmla="*/ 278714 h 531749"/>
              <a:gd name="connsiteX6" fmla="*/ 670115 w 874661"/>
              <a:gd name="connsiteY6" fmla="*/ 306984 h 531749"/>
              <a:gd name="connsiteX7" fmla="*/ 632435 w 874661"/>
              <a:gd name="connsiteY7" fmla="*/ 333629 h 531749"/>
              <a:gd name="connsiteX8" fmla="*/ 591464 w 874661"/>
              <a:gd name="connsiteY8" fmla="*/ 358521 h 531749"/>
              <a:gd name="connsiteX9" fmla="*/ 547421 w 874661"/>
              <a:gd name="connsiteY9" fmla="*/ 381558 h 531749"/>
              <a:gd name="connsiteX10" fmla="*/ 500494 w 874661"/>
              <a:gd name="connsiteY10" fmla="*/ 402640 h 531749"/>
              <a:gd name="connsiteX11" fmla="*/ 450863 w 874661"/>
              <a:gd name="connsiteY11" fmla="*/ 421652 h 531749"/>
              <a:gd name="connsiteX12" fmla="*/ 398729 w 874661"/>
              <a:gd name="connsiteY12" fmla="*/ 438480 h 531749"/>
              <a:gd name="connsiteX13" fmla="*/ 344297 w 874661"/>
              <a:gd name="connsiteY13" fmla="*/ 453021 h 531749"/>
              <a:gd name="connsiteX14" fmla="*/ 287731 w 874661"/>
              <a:gd name="connsiteY14" fmla="*/ 465162 h 531749"/>
              <a:gd name="connsiteX15" fmla="*/ 229248 w 874661"/>
              <a:gd name="connsiteY15" fmla="*/ 474789 h 531749"/>
              <a:gd name="connsiteX16" fmla="*/ 169037 w 874661"/>
              <a:gd name="connsiteY16" fmla="*/ 481812 h 531749"/>
              <a:gd name="connsiteX17" fmla="*/ 107289 w 874661"/>
              <a:gd name="connsiteY17" fmla="*/ 486092 h 531749"/>
              <a:gd name="connsiteX18" fmla="*/ 44196 w 874661"/>
              <a:gd name="connsiteY18" fmla="*/ 487553 h 5317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9">
                <a:moveTo>
                  <a:pt x="830466" y="44195"/>
                </a:moveTo>
                <a:lnTo>
                  <a:pt x="816597" y="116649"/>
                </a:lnTo>
                <a:lnTo>
                  <a:pt x="784225" y="185178"/>
                </a:lnTo>
                <a:lnTo>
                  <a:pt x="761581" y="217703"/>
                </a:lnTo>
                <a:lnTo>
                  <a:pt x="734885" y="248920"/>
                </a:lnTo>
                <a:lnTo>
                  <a:pt x="704329" y="278714"/>
                </a:lnTo>
                <a:lnTo>
                  <a:pt x="670115" y="306984"/>
                </a:lnTo>
                <a:lnTo>
                  <a:pt x="632435" y="333629"/>
                </a:lnTo>
                <a:lnTo>
                  <a:pt x="591464" y="358521"/>
                </a:lnTo>
                <a:lnTo>
                  <a:pt x="547421" y="381558"/>
                </a:lnTo>
                <a:lnTo>
                  <a:pt x="500494" y="402640"/>
                </a:lnTo>
                <a:lnTo>
                  <a:pt x="450863" y="421652"/>
                </a:lnTo>
                <a:lnTo>
                  <a:pt x="398729" y="438480"/>
                </a:lnTo>
                <a:lnTo>
                  <a:pt x="344297" y="453021"/>
                </a:lnTo>
                <a:lnTo>
                  <a:pt x="287731" y="465162"/>
                </a:lnTo>
                <a:lnTo>
                  <a:pt x="229248" y="474789"/>
                </a:lnTo>
                <a:lnTo>
                  <a:pt x="169037" y="481812"/>
                </a:lnTo>
                <a:lnTo>
                  <a:pt x="107289" y="486092"/>
                </a:lnTo>
                <a:lnTo>
                  <a:pt x="44196" y="487553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387095"/>
            <a:ext cx="560400" cy="458406"/>
          </a:xfrm>
          <a:custGeom>
            <a:avLst/>
            <a:gdLst>
              <a:gd name="connsiteX0" fmla="*/ 516204 w 560400"/>
              <a:gd name="connsiteY0" fmla="*/ 44195 h 458406"/>
              <a:gd name="connsiteX1" fmla="*/ 478714 w 560400"/>
              <a:gd name="connsiteY1" fmla="*/ 44411 h 458406"/>
              <a:gd name="connsiteX2" fmla="*/ 441973 w 560400"/>
              <a:gd name="connsiteY2" fmla="*/ 47015 h 458406"/>
              <a:gd name="connsiteX3" fmla="*/ 406082 w 560400"/>
              <a:gd name="connsiteY3" fmla="*/ 51943 h 458406"/>
              <a:gd name="connsiteX4" fmla="*/ 371157 w 560400"/>
              <a:gd name="connsiteY4" fmla="*/ 59080 h 458406"/>
              <a:gd name="connsiteX5" fmla="*/ 337337 w 560400"/>
              <a:gd name="connsiteY5" fmla="*/ 68351 h 458406"/>
              <a:gd name="connsiteX6" fmla="*/ 304749 w 560400"/>
              <a:gd name="connsiteY6" fmla="*/ 79654 h 458406"/>
              <a:gd name="connsiteX7" fmla="*/ 243700 w 560400"/>
              <a:gd name="connsiteY7" fmla="*/ 107988 h 458406"/>
              <a:gd name="connsiteX8" fmla="*/ 188988 w 560400"/>
              <a:gd name="connsiteY8" fmla="*/ 143370 h 458406"/>
              <a:gd name="connsiteX9" fmla="*/ 141580 w 560400"/>
              <a:gd name="connsiteY9" fmla="*/ 185064 h 458406"/>
              <a:gd name="connsiteX10" fmla="*/ 102451 w 560400"/>
              <a:gd name="connsiteY10" fmla="*/ 232333 h 458406"/>
              <a:gd name="connsiteX11" fmla="*/ 72568 w 560400"/>
              <a:gd name="connsiteY11" fmla="*/ 284454 h 458406"/>
              <a:gd name="connsiteX12" fmla="*/ 52895 w 560400"/>
              <a:gd name="connsiteY12" fmla="*/ 340690 h 458406"/>
              <a:gd name="connsiteX13" fmla="*/ 44424 w 560400"/>
              <a:gd name="connsiteY13" fmla="*/ 400316 h 458406"/>
              <a:gd name="connsiteX14" fmla="*/ 44196 w 560400"/>
              <a:gd name="connsiteY14" fmla="*/ 409638 h 458406"/>
              <a:gd name="connsiteX15" fmla="*/ 44196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516204" y="44195"/>
                </a:moveTo>
                <a:lnTo>
                  <a:pt x="478714" y="44411"/>
                </a:lnTo>
                <a:lnTo>
                  <a:pt x="441973" y="47015"/>
                </a:lnTo>
                <a:lnTo>
                  <a:pt x="406082" y="51943"/>
                </a:lnTo>
                <a:lnTo>
                  <a:pt x="371157" y="59080"/>
                </a:lnTo>
                <a:lnTo>
                  <a:pt x="337337" y="68351"/>
                </a:lnTo>
                <a:lnTo>
                  <a:pt x="304749" y="79654"/>
                </a:lnTo>
                <a:lnTo>
                  <a:pt x="243700" y="107988"/>
                </a:lnTo>
                <a:lnTo>
                  <a:pt x="188988" y="143370"/>
                </a:lnTo>
                <a:lnTo>
                  <a:pt x="141580" y="185064"/>
                </a:lnTo>
                <a:lnTo>
                  <a:pt x="102451" y="232333"/>
                </a:lnTo>
                <a:lnTo>
                  <a:pt x="72568" y="284454"/>
                </a:lnTo>
                <a:lnTo>
                  <a:pt x="52895" y="340690"/>
                </a:lnTo>
                <a:lnTo>
                  <a:pt x="44424" y="400316"/>
                </a:lnTo>
                <a:lnTo>
                  <a:pt x="44196" y="409638"/>
                </a:lnTo>
                <a:lnTo>
                  <a:pt x="44196" y="414210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0" y="2350007"/>
            <a:ext cx="5375021" cy="359283"/>
          </a:xfrm>
          <a:custGeom>
            <a:avLst/>
            <a:gdLst>
              <a:gd name="connsiteX0" fmla="*/ 0 w 5375021"/>
              <a:gd name="connsiteY0" fmla="*/ 359283 h 359283"/>
              <a:gd name="connsiteX1" fmla="*/ 5375021 w 5375021"/>
              <a:gd name="connsiteY1" fmla="*/ 359283 h 359283"/>
              <a:gd name="connsiteX2" fmla="*/ 5375021 w 5375021"/>
              <a:gd name="connsiteY2" fmla="*/ 0 h 359283"/>
              <a:gd name="connsiteX3" fmla="*/ 0 w 5375021"/>
              <a:gd name="connsiteY3" fmla="*/ 0 h 359283"/>
              <a:gd name="connsiteX4" fmla="*/ 0 w 5375021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375021" h="359283">
                <a:moveTo>
                  <a:pt x="0" y="359283"/>
                </a:moveTo>
                <a:lnTo>
                  <a:pt x="5375021" y="359283"/>
                </a:lnTo>
                <a:lnTo>
                  <a:pt x="5375021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5148" y="2350007"/>
            <a:ext cx="6816345" cy="359283"/>
          </a:xfrm>
          <a:custGeom>
            <a:avLst/>
            <a:gdLst>
              <a:gd name="connsiteX0" fmla="*/ 0 w 6816345"/>
              <a:gd name="connsiteY0" fmla="*/ 359283 h 359283"/>
              <a:gd name="connsiteX1" fmla="*/ 6816345 w 6816345"/>
              <a:gd name="connsiteY1" fmla="*/ 359283 h 359283"/>
              <a:gd name="connsiteX2" fmla="*/ 6816345 w 6816345"/>
              <a:gd name="connsiteY2" fmla="*/ 0 h 359283"/>
              <a:gd name="connsiteX3" fmla="*/ 0 w 6816345"/>
              <a:gd name="connsiteY3" fmla="*/ 0 h 359283"/>
              <a:gd name="connsiteX4" fmla="*/ 0 w 6816345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16345" h="359283">
                <a:moveTo>
                  <a:pt x="0" y="359283"/>
                </a:moveTo>
                <a:lnTo>
                  <a:pt x="6816345" y="359283"/>
                </a:lnTo>
                <a:lnTo>
                  <a:pt x="6816345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1267968"/>
            <a:ext cx="2989961" cy="371602"/>
          </a:xfrm>
          <a:custGeom>
            <a:avLst/>
            <a:gdLst>
              <a:gd name="connsiteX0" fmla="*/ 0 w 2989961"/>
              <a:gd name="connsiteY0" fmla="*/ 371602 h 371602"/>
              <a:gd name="connsiteX1" fmla="*/ 2989961 w 2989961"/>
              <a:gd name="connsiteY1" fmla="*/ 371602 h 371602"/>
              <a:gd name="connsiteX2" fmla="*/ 2989961 w 2989961"/>
              <a:gd name="connsiteY2" fmla="*/ 0 h 371602"/>
              <a:gd name="connsiteX3" fmla="*/ 0 w 2989961"/>
              <a:gd name="connsiteY3" fmla="*/ 0 h 371602"/>
              <a:gd name="connsiteX4" fmla="*/ 0 w 2989961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1" h="371602">
                <a:moveTo>
                  <a:pt x="0" y="371602"/>
                </a:moveTo>
                <a:lnTo>
                  <a:pt x="2989961" y="371602"/>
                </a:lnTo>
                <a:lnTo>
                  <a:pt x="2989961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-44196" y="1144524"/>
            <a:ext cx="3640734" cy="176784"/>
          </a:xfrm>
          <a:custGeom>
            <a:avLst/>
            <a:gdLst>
              <a:gd name="connsiteX0" fmla="*/ 44196 w 3640734"/>
              <a:gd name="connsiteY0" fmla="*/ 44196 h 176784"/>
              <a:gd name="connsiteX1" fmla="*/ 3596539 w 3640734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640734" h="176784">
                <a:moveTo>
                  <a:pt x="44196" y="44196"/>
                </a:moveTo>
                <a:lnTo>
                  <a:pt x="3596539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725423"/>
            <a:ext cx="3028061" cy="409702"/>
          </a:xfrm>
          <a:custGeom>
            <a:avLst/>
            <a:gdLst>
              <a:gd name="connsiteX0" fmla="*/ 19050 w 3028061"/>
              <a:gd name="connsiteY0" fmla="*/ 390652 h 409702"/>
              <a:gd name="connsiteX1" fmla="*/ 3009011 w 3028061"/>
              <a:gd name="connsiteY1" fmla="*/ 390652 h 409702"/>
              <a:gd name="connsiteX2" fmla="*/ 3009011 w 3028061"/>
              <a:gd name="connsiteY2" fmla="*/ 19050 h 409702"/>
              <a:gd name="connsiteX3" fmla="*/ 19050 w 3028061"/>
              <a:gd name="connsiteY3" fmla="*/ 19050 h 409702"/>
              <a:gd name="connsiteX4" fmla="*/ 19050 w 3028061"/>
              <a:gd name="connsiteY4" fmla="*/ 390652 h 4097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1" h="409702">
                <a:moveTo>
                  <a:pt x="19050" y="390652"/>
                </a:moveTo>
                <a:lnTo>
                  <a:pt x="3009011" y="390652"/>
                </a:lnTo>
                <a:lnTo>
                  <a:pt x="3009011" y="19050"/>
                </a:lnTo>
                <a:lnTo>
                  <a:pt x="19050" y="19050"/>
                </a:lnTo>
                <a:lnTo>
                  <a:pt x="19050" y="390652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249679"/>
            <a:ext cx="3028188" cy="409956"/>
          </a:xfrm>
          <a:custGeom>
            <a:avLst/>
            <a:gdLst>
              <a:gd name="connsiteX0" fmla="*/ 19050 w 3028188"/>
              <a:gd name="connsiteY0" fmla="*/ 19050 h 409956"/>
              <a:gd name="connsiteX1" fmla="*/ 3009138 w 3028188"/>
              <a:gd name="connsiteY1" fmla="*/ 19050 h 409956"/>
              <a:gd name="connsiteX2" fmla="*/ 3009138 w 3028188"/>
              <a:gd name="connsiteY2" fmla="*/ 390906 h 409956"/>
              <a:gd name="connsiteX3" fmla="*/ 19050 w 3028188"/>
              <a:gd name="connsiteY3" fmla="*/ 390906 h 409956"/>
              <a:gd name="connsiteX4" fmla="*/ 19050 w 3028188"/>
              <a:gd name="connsiteY4" fmla="*/ 19050 h 4099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6">
                <a:moveTo>
                  <a:pt x="19050" y="19050"/>
                </a:moveTo>
                <a:lnTo>
                  <a:pt x="3009138" y="19050"/>
                </a:lnTo>
                <a:lnTo>
                  <a:pt x="3009138" y="390906"/>
                </a:lnTo>
                <a:lnTo>
                  <a:pt x="19050" y="390906"/>
                </a:lnTo>
                <a:lnTo>
                  <a:pt x="19050" y="190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27949" y="1144524"/>
            <a:ext cx="3501758" cy="176784"/>
          </a:xfrm>
          <a:custGeom>
            <a:avLst/>
            <a:gdLst>
              <a:gd name="connsiteX0" fmla="*/ 44195 w 3501758"/>
              <a:gd name="connsiteY0" fmla="*/ 44196 h 176784"/>
              <a:gd name="connsiteX1" fmla="*/ 3457561 w 3501758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501758" h="176784">
                <a:moveTo>
                  <a:pt x="44195" y="44196"/>
                </a:moveTo>
                <a:lnTo>
                  <a:pt x="3457561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958650"/>
            <a:ext cx="967739" cy="277317"/>
          </a:xfrm>
          <a:custGeom>
            <a:avLst/>
            <a:gdLst>
              <a:gd name="connsiteX0" fmla="*/ 923544 w 967739"/>
              <a:gd name="connsiteY0" fmla="*/ 44196 h 277317"/>
              <a:gd name="connsiteX1" fmla="*/ 908012 w 967739"/>
              <a:gd name="connsiteY1" fmla="*/ 75082 h 277317"/>
              <a:gd name="connsiteX2" fmla="*/ 871778 w 967739"/>
              <a:gd name="connsiteY2" fmla="*/ 104292 h 277317"/>
              <a:gd name="connsiteX3" fmla="*/ 846442 w 967739"/>
              <a:gd name="connsiteY3" fmla="*/ 118148 h 277317"/>
              <a:gd name="connsiteX4" fmla="*/ 816584 w 967739"/>
              <a:gd name="connsiteY4" fmla="*/ 131457 h 277317"/>
              <a:gd name="connsiteX5" fmla="*/ 782421 w 967739"/>
              <a:gd name="connsiteY5" fmla="*/ 144157 h 277317"/>
              <a:gd name="connsiteX6" fmla="*/ 744143 w 967739"/>
              <a:gd name="connsiteY6" fmla="*/ 156197 h 277317"/>
              <a:gd name="connsiteX7" fmla="*/ 702005 w 967739"/>
              <a:gd name="connsiteY7" fmla="*/ 167551 h 277317"/>
              <a:gd name="connsiteX8" fmla="*/ 656196 w 967739"/>
              <a:gd name="connsiteY8" fmla="*/ 178155 h 277317"/>
              <a:gd name="connsiteX9" fmla="*/ 606945 w 967739"/>
              <a:gd name="connsiteY9" fmla="*/ 187972 h 277317"/>
              <a:gd name="connsiteX10" fmla="*/ 554456 w 967739"/>
              <a:gd name="connsiteY10" fmla="*/ 196951 h 277317"/>
              <a:gd name="connsiteX11" fmla="*/ 498970 w 967739"/>
              <a:gd name="connsiteY11" fmla="*/ 205054 h 277317"/>
              <a:gd name="connsiteX12" fmla="*/ 440664 w 967739"/>
              <a:gd name="connsiteY12" fmla="*/ 212216 h 277317"/>
              <a:gd name="connsiteX13" fmla="*/ 379780 w 967739"/>
              <a:gd name="connsiteY13" fmla="*/ 218414 h 277317"/>
              <a:gd name="connsiteX14" fmla="*/ 316534 w 967739"/>
              <a:gd name="connsiteY14" fmla="*/ 223583 h 277317"/>
              <a:gd name="connsiteX15" fmla="*/ 251142 w 967739"/>
              <a:gd name="connsiteY15" fmla="*/ 227685 h 277317"/>
              <a:gd name="connsiteX16" fmla="*/ 183807 w 967739"/>
              <a:gd name="connsiteY16" fmla="*/ 230670 h 277317"/>
              <a:gd name="connsiteX17" fmla="*/ 114757 w 967739"/>
              <a:gd name="connsiteY17" fmla="*/ 232498 h 277317"/>
              <a:gd name="connsiteX18" fmla="*/ 44196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923544" y="44196"/>
                </a:moveTo>
                <a:lnTo>
                  <a:pt x="908012" y="75082"/>
                </a:lnTo>
                <a:lnTo>
                  <a:pt x="871778" y="104292"/>
                </a:lnTo>
                <a:lnTo>
                  <a:pt x="846442" y="118148"/>
                </a:lnTo>
                <a:lnTo>
                  <a:pt x="816584" y="131457"/>
                </a:lnTo>
                <a:lnTo>
                  <a:pt x="782421" y="144157"/>
                </a:lnTo>
                <a:lnTo>
                  <a:pt x="744143" y="156197"/>
                </a:lnTo>
                <a:lnTo>
                  <a:pt x="702005" y="167551"/>
                </a:lnTo>
                <a:lnTo>
                  <a:pt x="656196" y="178155"/>
                </a:lnTo>
                <a:lnTo>
                  <a:pt x="606945" y="187972"/>
                </a:lnTo>
                <a:lnTo>
                  <a:pt x="554456" y="196951"/>
                </a:lnTo>
                <a:lnTo>
                  <a:pt x="498970" y="205054"/>
                </a:lnTo>
                <a:lnTo>
                  <a:pt x="440664" y="212216"/>
                </a:lnTo>
                <a:lnTo>
                  <a:pt x="379780" y="218414"/>
                </a:lnTo>
                <a:lnTo>
                  <a:pt x="316534" y="223583"/>
                </a:lnTo>
                <a:lnTo>
                  <a:pt x="251142" y="227685"/>
                </a:lnTo>
                <a:lnTo>
                  <a:pt x="183807" y="230670"/>
                </a:lnTo>
                <a:lnTo>
                  <a:pt x="114757" y="232498"/>
                </a:lnTo>
                <a:lnTo>
                  <a:pt x="44196" y="233121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873370"/>
            <a:ext cx="487680" cy="226961"/>
          </a:xfrm>
          <a:custGeom>
            <a:avLst/>
            <a:gdLst>
              <a:gd name="connsiteX0" fmla="*/ 443484 w 487680"/>
              <a:gd name="connsiteY0" fmla="*/ 44196 h 226961"/>
              <a:gd name="connsiteX1" fmla="*/ 411784 w 487680"/>
              <a:gd name="connsiteY1" fmla="*/ 44272 h 226961"/>
              <a:gd name="connsiteX2" fmla="*/ 380708 w 487680"/>
              <a:gd name="connsiteY2" fmla="*/ 45250 h 226961"/>
              <a:gd name="connsiteX3" fmla="*/ 350342 w 487680"/>
              <a:gd name="connsiteY3" fmla="*/ 47091 h 226961"/>
              <a:gd name="connsiteX4" fmla="*/ 320814 w 487680"/>
              <a:gd name="connsiteY4" fmla="*/ 49771 h 226961"/>
              <a:gd name="connsiteX5" fmla="*/ 292214 w 487680"/>
              <a:gd name="connsiteY5" fmla="*/ 53238 h 226961"/>
              <a:gd name="connsiteX6" fmla="*/ 264629 w 487680"/>
              <a:gd name="connsiteY6" fmla="*/ 57467 h 226961"/>
              <a:gd name="connsiteX7" fmla="*/ 212992 w 487680"/>
              <a:gd name="connsiteY7" fmla="*/ 68084 h 226961"/>
              <a:gd name="connsiteX8" fmla="*/ 166700 w 487680"/>
              <a:gd name="connsiteY8" fmla="*/ 81330 h 226961"/>
              <a:gd name="connsiteX9" fmla="*/ 126593 w 487680"/>
              <a:gd name="connsiteY9" fmla="*/ 96939 h 226961"/>
              <a:gd name="connsiteX10" fmla="*/ 93484 w 487680"/>
              <a:gd name="connsiteY10" fmla="*/ 114630 h 226961"/>
              <a:gd name="connsiteX11" fmla="*/ 68199 w 487680"/>
              <a:gd name="connsiteY11" fmla="*/ 134137 h 226961"/>
              <a:gd name="connsiteX12" fmla="*/ 51562 w 487680"/>
              <a:gd name="connsiteY12" fmla="*/ 155194 h 226961"/>
              <a:gd name="connsiteX13" fmla="*/ 44386 w 487680"/>
              <a:gd name="connsiteY13" fmla="*/ 177495 h 226961"/>
              <a:gd name="connsiteX14" fmla="*/ 44196 w 487680"/>
              <a:gd name="connsiteY14" fmla="*/ 181051 h 226961"/>
              <a:gd name="connsiteX15" fmla="*/ 44196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3484" y="44196"/>
                </a:moveTo>
                <a:lnTo>
                  <a:pt x="411784" y="44272"/>
                </a:lnTo>
                <a:lnTo>
                  <a:pt x="380708" y="45250"/>
                </a:lnTo>
                <a:lnTo>
                  <a:pt x="350342" y="47091"/>
                </a:lnTo>
                <a:lnTo>
                  <a:pt x="320814" y="49771"/>
                </a:lnTo>
                <a:lnTo>
                  <a:pt x="292214" y="53238"/>
                </a:lnTo>
                <a:lnTo>
                  <a:pt x="264629" y="57467"/>
                </a:lnTo>
                <a:lnTo>
                  <a:pt x="212992" y="68084"/>
                </a:lnTo>
                <a:lnTo>
                  <a:pt x="166700" y="81330"/>
                </a:lnTo>
                <a:lnTo>
                  <a:pt x="126593" y="96939"/>
                </a:lnTo>
                <a:lnTo>
                  <a:pt x="93484" y="114630"/>
                </a:lnTo>
                <a:lnTo>
                  <a:pt x="68199" y="134137"/>
                </a:lnTo>
                <a:lnTo>
                  <a:pt x="51562" y="155194"/>
                </a:lnTo>
                <a:lnTo>
                  <a:pt x="44386" y="177495"/>
                </a:lnTo>
                <a:lnTo>
                  <a:pt x="44196" y="181051"/>
                </a:lnTo>
                <a:lnTo>
                  <a:pt x="44196" y="18276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960174"/>
            <a:ext cx="967739" cy="277317"/>
          </a:xfrm>
          <a:custGeom>
            <a:avLst/>
            <a:gdLst>
              <a:gd name="connsiteX0" fmla="*/ 44195 w 967739"/>
              <a:gd name="connsiteY0" fmla="*/ 44196 h 277317"/>
              <a:gd name="connsiteX1" fmla="*/ 59728 w 967739"/>
              <a:gd name="connsiteY1" fmla="*/ 75082 h 277317"/>
              <a:gd name="connsiteX2" fmla="*/ 95960 w 967739"/>
              <a:gd name="connsiteY2" fmla="*/ 104292 h 277317"/>
              <a:gd name="connsiteX3" fmla="*/ 121297 w 967739"/>
              <a:gd name="connsiteY3" fmla="*/ 118148 h 277317"/>
              <a:gd name="connsiteX4" fmla="*/ 151155 w 967739"/>
              <a:gd name="connsiteY4" fmla="*/ 131457 h 277317"/>
              <a:gd name="connsiteX5" fmla="*/ 185318 w 967739"/>
              <a:gd name="connsiteY5" fmla="*/ 144157 h 277317"/>
              <a:gd name="connsiteX6" fmla="*/ 223583 w 967739"/>
              <a:gd name="connsiteY6" fmla="*/ 156197 h 277317"/>
              <a:gd name="connsiteX7" fmla="*/ 265734 w 967739"/>
              <a:gd name="connsiteY7" fmla="*/ 167551 h 277317"/>
              <a:gd name="connsiteX8" fmla="*/ 311543 w 967739"/>
              <a:gd name="connsiteY8" fmla="*/ 178155 h 277317"/>
              <a:gd name="connsiteX9" fmla="*/ 360794 w 967739"/>
              <a:gd name="connsiteY9" fmla="*/ 187972 h 277317"/>
              <a:gd name="connsiteX10" fmla="*/ 413283 w 967739"/>
              <a:gd name="connsiteY10" fmla="*/ 196951 h 277317"/>
              <a:gd name="connsiteX11" fmla="*/ 468769 w 967739"/>
              <a:gd name="connsiteY11" fmla="*/ 205054 h 277317"/>
              <a:gd name="connsiteX12" fmla="*/ 527074 w 967739"/>
              <a:gd name="connsiteY12" fmla="*/ 212216 h 277317"/>
              <a:gd name="connsiteX13" fmla="*/ 587958 w 967739"/>
              <a:gd name="connsiteY13" fmla="*/ 218414 h 277317"/>
              <a:gd name="connsiteX14" fmla="*/ 651205 w 967739"/>
              <a:gd name="connsiteY14" fmla="*/ 223583 h 277317"/>
              <a:gd name="connsiteX15" fmla="*/ 716597 w 967739"/>
              <a:gd name="connsiteY15" fmla="*/ 227685 h 277317"/>
              <a:gd name="connsiteX16" fmla="*/ 783932 w 967739"/>
              <a:gd name="connsiteY16" fmla="*/ 230670 h 277317"/>
              <a:gd name="connsiteX17" fmla="*/ 852982 w 967739"/>
              <a:gd name="connsiteY17" fmla="*/ 232498 h 277317"/>
              <a:gd name="connsiteX18" fmla="*/ 923543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44195" y="44196"/>
                </a:moveTo>
                <a:lnTo>
                  <a:pt x="59728" y="75082"/>
                </a:lnTo>
                <a:lnTo>
                  <a:pt x="95960" y="104292"/>
                </a:lnTo>
                <a:lnTo>
                  <a:pt x="121297" y="118148"/>
                </a:lnTo>
                <a:lnTo>
                  <a:pt x="151155" y="131457"/>
                </a:lnTo>
                <a:lnTo>
                  <a:pt x="185318" y="144157"/>
                </a:lnTo>
                <a:lnTo>
                  <a:pt x="223583" y="156197"/>
                </a:lnTo>
                <a:lnTo>
                  <a:pt x="265734" y="167551"/>
                </a:lnTo>
                <a:lnTo>
                  <a:pt x="311543" y="178155"/>
                </a:lnTo>
                <a:lnTo>
                  <a:pt x="360794" y="187972"/>
                </a:lnTo>
                <a:lnTo>
                  <a:pt x="413283" y="196951"/>
                </a:lnTo>
                <a:lnTo>
                  <a:pt x="468769" y="205054"/>
                </a:lnTo>
                <a:lnTo>
                  <a:pt x="527074" y="212216"/>
                </a:lnTo>
                <a:lnTo>
                  <a:pt x="587958" y="218414"/>
                </a:lnTo>
                <a:lnTo>
                  <a:pt x="651205" y="223583"/>
                </a:lnTo>
                <a:lnTo>
                  <a:pt x="716597" y="227685"/>
                </a:lnTo>
                <a:lnTo>
                  <a:pt x="783932" y="230670"/>
                </a:lnTo>
                <a:lnTo>
                  <a:pt x="852982" y="232498"/>
                </a:lnTo>
                <a:lnTo>
                  <a:pt x="923543" y="233121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874894"/>
            <a:ext cx="487680" cy="226961"/>
          </a:xfrm>
          <a:custGeom>
            <a:avLst/>
            <a:gdLst>
              <a:gd name="connsiteX0" fmla="*/ 44195 w 487680"/>
              <a:gd name="connsiteY0" fmla="*/ 44196 h 226961"/>
              <a:gd name="connsiteX1" fmla="*/ 75894 w 487680"/>
              <a:gd name="connsiteY1" fmla="*/ 44272 h 226961"/>
              <a:gd name="connsiteX2" fmla="*/ 106971 w 487680"/>
              <a:gd name="connsiteY2" fmla="*/ 45250 h 226961"/>
              <a:gd name="connsiteX3" fmla="*/ 137337 w 487680"/>
              <a:gd name="connsiteY3" fmla="*/ 47091 h 226961"/>
              <a:gd name="connsiteX4" fmla="*/ 166865 w 487680"/>
              <a:gd name="connsiteY4" fmla="*/ 49771 h 226961"/>
              <a:gd name="connsiteX5" fmla="*/ 195465 w 487680"/>
              <a:gd name="connsiteY5" fmla="*/ 53238 h 226961"/>
              <a:gd name="connsiteX6" fmla="*/ 223049 w 487680"/>
              <a:gd name="connsiteY6" fmla="*/ 57467 h 226961"/>
              <a:gd name="connsiteX7" fmla="*/ 274687 w 487680"/>
              <a:gd name="connsiteY7" fmla="*/ 68084 h 226961"/>
              <a:gd name="connsiteX8" fmla="*/ 320979 w 487680"/>
              <a:gd name="connsiteY8" fmla="*/ 81330 h 226961"/>
              <a:gd name="connsiteX9" fmla="*/ 361086 w 487680"/>
              <a:gd name="connsiteY9" fmla="*/ 96939 h 226961"/>
              <a:gd name="connsiteX10" fmla="*/ 394195 w 487680"/>
              <a:gd name="connsiteY10" fmla="*/ 114630 h 226961"/>
              <a:gd name="connsiteX11" fmla="*/ 419480 w 487680"/>
              <a:gd name="connsiteY11" fmla="*/ 134137 h 226961"/>
              <a:gd name="connsiteX12" fmla="*/ 436117 w 487680"/>
              <a:gd name="connsiteY12" fmla="*/ 155194 h 226961"/>
              <a:gd name="connsiteX13" fmla="*/ 443293 w 487680"/>
              <a:gd name="connsiteY13" fmla="*/ 177495 h 226961"/>
              <a:gd name="connsiteX14" fmla="*/ 443483 w 487680"/>
              <a:gd name="connsiteY14" fmla="*/ 181051 h 226961"/>
              <a:gd name="connsiteX15" fmla="*/ 443483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195" y="44196"/>
                </a:moveTo>
                <a:lnTo>
                  <a:pt x="75894" y="44272"/>
                </a:lnTo>
                <a:lnTo>
                  <a:pt x="106971" y="45250"/>
                </a:lnTo>
                <a:lnTo>
                  <a:pt x="137337" y="47091"/>
                </a:lnTo>
                <a:lnTo>
                  <a:pt x="166865" y="49771"/>
                </a:lnTo>
                <a:lnTo>
                  <a:pt x="195465" y="53238"/>
                </a:lnTo>
                <a:lnTo>
                  <a:pt x="223049" y="57467"/>
                </a:lnTo>
                <a:lnTo>
                  <a:pt x="274687" y="68084"/>
                </a:lnTo>
                <a:lnTo>
                  <a:pt x="320979" y="81330"/>
                </a:lnTo>
                <a:lnTo>
                  <a:pt x="361086" y="96939"/>
                </a:lnTo>
                <a:lnTo>
                  <a:pt x="394195" y="114630"/>
                </a:lnTo>
                <a:lnTo>
                  <a:pt x="419480" y="134137"/>
                </a:lnTo>
                <a:lnTo>
                  <a:pt x="436117" y="155194"/>
                </a:lnTo>
                <a:lnTo>
                  <a:pt x="443293" y="177495"/>
                </a:lnTo>
                <a:lnTo>
                  <a:pt x="443483" y="181051"/>
                </a:lnTo>
                <a:lnTo>
                  <a:pt x="443483" y="18276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44296" y="3657600"/>
            <a:ext cx="3596640" cy="2029739"/>
          </a:xfrm>
          <a:custGeom>
            <a:avLst/>
            <a:gdLst>
              <a:gd name="connsiteX0" fmla="*/ 0 w 3596640"/>
              <a:gd name="connsiteY0" fmla="*/ 2029739 h 2029739"/>
              <a:gd name="connsiteX1" fmla="*/ 3596640 w 3596640"/>
              <a:gd name="connsiteY1" fmla="*/ 2029739 h 2029739"/>
              <a:gd name="connsiteX2" fmla="*/ 3596640 w 3596640"/>
              <a:gd name="connsiteY2" fmla="*/ 0 h 2029739"/>
              <a:gd name="connsiteX3" fmla="*/ 0 w 3596640"/>
              <a:gd name="connsiteY3" fmla="*/ 0 h 2029739"/>
              <a:gd name="connsiteX4" fmla="*/ 0 w 3596640"/>
              <a:gd name="connsiteY4" fmla="*/ 2029739 h 202973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596640" h="2029739">
                <a:moveTo>
                  <a:pt x="0" y="2029739"/>
                </a:moveTo>
                <a:lnTo>
                  <a:pt x="3596640" y="2029739"/>
                </a:lnTo>
                <a:lnTo>
                  <a:pt x="3596640" y="0"/>
                </a:lnTo>
                <a:lnTo>
                  <a:pt x="0" y="0"/>
                </a:lnTo>
                <a:lnTo>
                  <a:pt x="0" y="2029739"/>
                </a:lnTo>
              </a:path>
            </a:pathLst>
          </a:custGeom>
          <a:solidFill>
            <a:srgbClr val="f0f0f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400802" y="3623818"/>
            <a:ext cx="6515481" cy="2595880"/>
          </a:xfrm>
          <a:custGeom>
            <a:avLst/>
            <a:gdLst>
              <a:gd name="connsiteX0" fmla="*/ 6350 w 6515481"/>
              <a:gd name="connsiteY0" fmla="*/ 2589530 h 2595880"/>
              <a:gd name="connsiteX1" fmla="*/ 6509131 w 6515481"/>
              <a:gd name="connsiteY1" fmla="*/ 2589530 h 2595880"/>
              <a:gd name="connsiteX2" fmla="*/ 6509131 w 6515481"/>
              <a:gd name="connsiteY2" fmla="*/ 6350 h 2595880"/>
              <a:gd name="connsiteX3" fmla="*/ 6350 w 6515481"/>
              <a:gd name="connsiteY3" fmla="*/ 6350 h 2595880"/>
              <a:gd name="connsiteX4" fmla="*/ 6350 w 6515481"/>
              <a:gd name="connsiteY4" fmla="*/ 2589530 h 25958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515481" h="2595880">
                <a:moveTo>
                  <a:pt x="6350" y="2589530"/>
                </a:moveTo>
                <a:lnTo>
                  <a:pt x="6509131" y="2589530"/>
                </a:lnTo>
                <a:lnTo>
                  <a:pt x="6509131" y="6350"/>
                </a:lnTo>
                <a:lnTo>
                  <a:pt x="6350" y="6350"/>
                </a:lnTo>
                <a:lnTo>
                  <a:pt x="6350" y="258953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565641" y="3992878"/>
            <a:ext cx="57912" cy="1155191"/>
          </a:xfrm>
          <a:custGeom>
            <a:avLst/>
            <a:gdLst>
              <a:gd name="connsiteX0" fmla="*/ 14478 w 57912"/>
              <a:gd name="connsiteY0" fmla="*/ 14478 h 1155191"/>
              <a:gd name="connsiteX1" fmla="*/ 14478 w 57912"/>
              <a:gd name="connsiteY1" fmla="*/ 1140714 h 11551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912" h="1155191">
                <a:moveTo>
                  <a:pt x="14478" y="14478"/>
                </a:moveTo>
                <a:lnTo>
                  <a:pt x="14478" y="1140714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29648" y="3992878"/>
            <a:ext cx="57912" cy="1155191"/>
          </a:xfrm>
          <a:custGeom>
            <a:avLst/>
            <a:gdLst>
              <a:gd name="connsiteX0" fmla="*/ 14478 w 57912"/>
              <a:gd name="connsiteY0" fmla="*/ 14478 h 1155191"/>
              <a:gd name="connsiteX1" fmla="*/ 14478 w 57912"/>
              <a:gd name="connsiteY1" fmla="*/ 1140714 h 11551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912" h="1155191">
                <a:moveTo>
                  <a:pt x="14478" y="14478"/>
                </a:moveTo>
                <a:lnTo>
                  <a:pt x="14478" y="1140714"/>
                </a:lnTo>
              </a:path>
            </a:pathLst>
          </a:custGeom>
          <a:ln w="25400">
            <a:solidFill>
              <a:srgbClr val="ff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424678" y="3992878"/>
            <a:ext cx="57912" cy="1155191"/>
          </a:xfrm>
          <a:custGeom>
            <a:avLst/>
            <a:gdLst>
              <a:gd name="connsiteX0" fmla="*/ 14478 w 57912"/>
              <a:gd name="connsiteY0" fmla="*/ 14478 h 1155191"/>
              <a:gd name="connsiteX1" fmla="*/ 14478 w 57912"/>
              <a:gd name="connsiteY1" fmla="*/ 1140714 h 11551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912" h="1155191">
                <a:moveTo>
                  <a:pt x="14478" y="14478"/>
                </a:moveTo>
                <a:lnTo>
                  <a:pt x="14478" y="1140714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1770611" y="3992878"/>
            <a:ext cx="57912" cy="1155191"/>
          </a:xfrm>
          <a:custGeom>
            <a:avLst/>
            <a:gdLst>
              <a:gd name="connsiteX0" fmla="*/ 14478 w 57912"/>
              <a:gd name="connsiteY0" fmla="*/ 14478 h 1155191"/>
              <a:gd name="connsiteX1" fmla="*/ 14478 w 57912"/>
              <a:gd name="connsiteY1" fmla="*/ 1140714 h 11551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912" h="1155191">
                <a:moveTo>
                  <a:pt x="14478" y="14478"/>
                </a:moveTo>
                <a:lnTo>
                  <a:pt x="14478" y="1140714"/>
                </a:lnTo>
              </a:path>
            </a:pathLst>
          </a:custGeom>
          <a:ln w="25400">
            <a:solidFill>
              <a:srgbClr val="ff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410200" y="4007356"/>
            <a:ext cx="3198875" cy="57912"/>
          </a:xfrm>
          <a:custGeom>
            <a:avLst/>
            <a:gdLst>
              <a:gd name="connsiteX0" fmla="*/ 14478 w 3198875"/>
              <a:gd name="connsiteY0" fmla="*/ 14478 h 57912"/>
              <a:gd name="connsiteX1" fmla="*/ 3184398 w 3198875"/>
              <a:gd name="connsiteY1" fmla="*/ 14478 h 5791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198875" h="57912">
                <a:moveTo>
                  <a:pt x="14478" y="14478"/>
                </a:moveTo>
                <a:lnTo>
                  <a:pt x="3184398" y="14478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15172" y="4007356"/>
            <a:ext cx="3198875" cy="57912"/>
          </a:xfrm>
          <a:custGeom>
            <a:avLst/>
            <a:gdLst>
              <a:gd name="connsiteX0" fmla="*/ 14478 w 3198875"/>
              <a:gd name="connsiteY0" fmla="*/ 14478 h 57912"/>
              <a:gd name="connsiteX1" fmla="*/ 3184398 w 3198875"/>
              <a:gd name="connsiteY1" fmla="*/ 14478 h 5791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198875" h="57912">
                <a:moveTo>
                  <a:pt x="14478" y="14478"/>
                </a:moveTo>
                <a:lnTo>
                  <a:pt x="3184398" y="14478"/>
                </a:lnTo>
              </a:path>
            </a:pathLst>
          </a:custGeom>
          <a:ln w="25400">
            <a:solidFill>
              <a:srgbClr val="ff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410201" y="5104636"/>
            <a:ext cx="3198876" cy="57912"/>
          </a:xfrm>
          <a:custGeom>
            <a:avLst/>
            <a:gdLst>
              <a:gd name="connsiteX0" fmla="*/ 14478 w 3198876"/>
              <a:gd name="connsiteY0" fmla="*/ 14478 h 57912"/>
              <a:gd name="connsiteX1" fmla="*/ 3184398 w 3198876"/>
              <a:gd name="connsiteY1" fmla="*/ 14478 h 5791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198876" h="57912">
                <a:moveTo>
                  <a:pt x="14478" y="14478"/>
                </a:moveTo>
                <a:lnTo>
                  <a:pt x="3184398" y="14478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15173" y="5104636"/>
            <a:ext cx="3198875" cy="57912"/>
          </a:xfrm>
          <a:custGeom>
            <a:avLst/>
            <a:gdLst>
              <a:gd name="connsiteX0" fmla="*/ 14478 w 3198875"/>
              <a:gd name="connsiteY0" fmla="*/ 14478 h 57912"/>
              <a:gd name="connsiteX1" fmla="*/ 3184398 w 3198875"/>
              <a:gd name="connsiteY1" fmla="*/ 14478 h 5791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198875" h="57912">
                <a:moveTo>
                  <a:pt x="14478" y="14478"/>
                </a:moveTo>
                <a:lnTo>
                  <a:pt x="3184398" y="14478"/>
                </a:lnTo>
              </a:path>
            </a:pathLst>
          </a:custGeom>
          <a:ln w="25400">
            <a:solidFill>
              <a:srgbClr val="ff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565641" y="5163310"/>
            <a:ext cx="57912" cy="979932"/>
          </a:xfrm>
          <a:custGeom>
            <a:avLst/>
            <a:gdLst>
              <a:gd name="connsiteX0" fmla="*/ 14478 w 57912"/>
              <a:gd name="connsiteY0" fmla="*/ 14478 h 979932"/>
              <a:gd name="connsiteX1" fmla="*/ 14478 w 57912"/>
              <a:gd name="connsiteY1" fmla="*/ 965454 h 97993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912" h="979932">
                <a:moveTo>
                  <a:pt x="14478" y="14478"/>
                </a:moveTo>
                <a:lnTo>
                  <a:pt x="14478" y="965454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29648" y="5163312"/>
            <a:ext cx="57912" cy="979932"/>
          </a:xfrm>
          <a:custGeom>
            <a:avLst/>
            <a:gdLst>
              <a:gd name="connsiteX0" fmla="*/ 14478 w 57912"/>
              <a:gd name="connsiteY0" fmla="*/ 14478 h 979932"/>
              <a:gd name="connsiteX1" fmla="*/ 14478 w 57912"/>
              <a:gd name="connsiteY1" fmla="*/ 965454 h 97993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912" h="979932">
                <a:moveTo>
                  <a:pt x="14478" y="14478"/>
                </a:moveTo>
                <a:lnTo>
                  <a:pt x="14478" y="965454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424678" y="5163310"/>
            <a:ext cx="57912" cy="979932"/>
          </a:xfrm>
          <a:custGeom>
            <a:avLst/>
            <a:gdLst>
              <a:gd name="connsiteX0" fmla="*/ 14478 w 57912"/>
              <a:gd name="connsiteY0" fmla="*/ 14478 h 979932"/>
              <a:gd name="connsiteX1" fmla="*/ 14478 w 57912"/>
              <a:gd name="connsiteY1" fmla="*/ 965454 h 97993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912" h="979932">
                <a:moveTo>
                  <a:pt x="14478" y="14478"/>
                </a:moveTo>
                <a:lnTo>
                  <a:pt x="14478" y="965454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1770611" y="5163312"/>
            <a:ext cx="57912" cy="979932"/>
          </a:xfrm>
          <a:custGeom>
            <a:avLst/>
            <a:gdLst>
              <a:gd name="connsiteX0" fmla="*/ 14478 w 57912"/>
              <a:gd name="connsiteY0" fmla="*/ 14478 h 979932"/>
              <a:gd name="connsiteX1" fmla="*/ 14478 w 57912"/>
              <a:gd name="connsiteY1" fmla="*/ 965454 h 97993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912" h="979932">
                <a:moveTo>
                  <a:pt x="14478" y="14478"/>
                </a:moveTo>
                <a:lnTo>
                  <a:pt x="14478" y="965454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410200" y="5177788"/>
            <a:ext cx="3198875" cy="57912"/>
          </a:xfrm>
          <a:custGeom>
            <a:avLst/>
            <a:gdLst>
              <a:gd name="connsiteX0" fmla="*/ 14478 w 3198875"/>
              <a:gd name="connsiteY0" fmla="*/ 14478 h 57912"/>
              <a:gd name="connsiteX1" fmla="*/ 3184398 w 3198875"/>
              <a:gd name="connsiteY1" fmla="*/ 14478 h 5791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198875" h="57912">
                <a:moveTo>
                  <a:pt x="14478" y="14478"/>
                </a:moveTo>
                <a:lnTo>
                  <a:pt x="3184398" y="14478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15173" y="5177788"/>
            <a:ext cx="3198875" cy="57912"/>
          </a:xfrm>
          <a:custGeom>
            <a:avLst/>
            <a:gdLst>
              <a:gd name="connsiteX0" fmla="*/ 14478 w 3198875"/>
              <a:gd name="connsiteY0" fmla="*/ 14478 h 57912"/>
              <a:gd name="connsiteX1" fmla="*/ 3184398 w 3198875"/>
              <a:gd name="connsiteY1" fmla="*/ 14478 h 5791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198875" h="57912">
                <a:moveTo>
                  <a:pt x="14478" y="14478"/>
                </a:moveTo>
                <a:lnTo>
                  <a:pt x="3184398" y="14478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410201" y="6099807"/>
            <a:ext cx="3198876" cy="57912"/>
          </a:xfrm>
          <a:custGeom>
            <a:avLst/>
            <a:gdLst>
              <a:gd name="connsiteX0" fmla="*/ 14478 w 3198876"/>
              <a:gd name="connsiteY0" fmla="*/ 14478 h 57912"/>
              <a:gd name="connsiteX1" fmla="*/ 3184398 w 3198876"/>
              <a:gd name="connsiteY1" fmla="*/ 14478 h 5791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198876" h="57912">
                <a:moveTo>
                  <a:pt x="14478" y="14478"/>
                </a:moveTo>
                <a:lnTo>
                  <a:pt x="3184398" y="14478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15173" y="6099807"/>
            <a:ext cx="3198875" cy="57912"/>
          </a:xfrm>
          <a:custGeom>
            <a:avLst/>
            <a:gdLst>
              <a:gd name="connsiteX0" fmla="*/ 14478 w 3198875"/>
              <a:gd name="connsiteY0" fmla="*/ 14478 h 57912"/>
              <a:gd name="connsiteX1" fmla="*/ 3184398 w 3198875"/>
              <a:gd name="connsiteY1" fmla="*/ 14478 h 5791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198875" h="57912">
                <a:moveTo>
                  <a:pt x="14478" y="14478"/>
                </a:moveTo>
                <a:lnTo>
                  <a:pt x="3184398" y="14478"/>
                </a:lnTo>
              </a:path>
            </a:pathLst>
          </a:custGeom>
          <a:ln w="25400">
            <a:solidFill>
              <a:srgbClr val="7e7e7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632200"/>
            <a:ext cx="6502400" cy="2578100"/>
          </a:xfrm>
          <a:prstGeom prst="rect">
            <a:avLst/>
          </a:prstGeom>
          <a:noFill/>
        </p:spPr>
      </p:pic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229361"/>
          <a:ext cx="2990088" cy="371856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42725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학과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(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부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)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인필교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,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교과목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이수</a:t>
                      </a:r>
                      <a:endParaRPr lang="zh-CN" altLang="en-US" sz="1404" dirty="0" smtClean="0">
                        <a:solidFill>
                          <a:srgbClr val="00000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236" cmpd="sng">
                      <a:solidFill>
                        <a:srgbClr val="0000cc"/>
                      </a:solidFill>
                      <a:prstDash val="solid"/>
                    </a:lnR>
                    <a:lnT w="29" cmpd="sng">
                      <a:solidFill>
                        <a:srgbClr val="0000cc"/>
                      </a:solidFill>
                      <a:prstDash val="solid"/>
                    </a:lnT>
                    <a:lnB w="29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28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36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9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9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1808226"/>
          <a:ext cx="2990088" cy="374903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08280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핵심역량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/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전공역량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기준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달성</a:t>
                      </a:r>
                      <a:endParaRPr lang="zh-CN" altLang="en-US" sz="1404" b="1" dirty="0" smtClean="0">
                        <a:solidFill>
                          <a:srgbClr val="000000"/>
                        </a:solidFill>
                        <a:latin typeface="맑은 고딕" pitchFamily="18" charset="0"/>
                        <a:cs typeface="맑은 고딕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236" cmpd="sng">
                      <a:solidFill>
                        <a:srgbClr val="0000cc"/>
                      </a:solidFill>
                      <a:prstDash val="solid"/>
                    </a:lnR>
                    <a:lnT w="30" cmpd="sng">
                      <a:solidFill>
                        <a:srgbClr val="0000cc"/>
                      </a:solidFill>
                      <a:prstDash val="solid"/>
                    </a:lnT>
                    <a:lnB w="3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1524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36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0">
            <a:off x="914400" y="863600"/>
            <a:ext cx="18923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39700" algn="l"/>
              </a:tabLst>
            </a:pP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8509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914900" y="863600"/>
            <a:ext cx="2260600" cy="711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177800" algn="l"/>
              </a:tabLst>
            </a:pP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49300" y="2489200"/>
            <a:ext cx="3797300" cy="1003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  <a:tab pos="254000" algn="l"/>
              </a:tabLst>
            </a:pPr>
            <a:r>
              <a:rPr lang="en-US" altLang="zh-CN" dirty="0" smtClean="0"/>
              <a:t>	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1.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177800" algn="l"/>
                <a:tab pos="2540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소속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『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역량인증위원회』에서</a:t>
            </a:r>
          </a:p>
          <a:p>
            <a:pPr>
              <a:lnSpc>
                <a:spcPts val="2100"/>
              </a:lnSpc>
              <a:tabLst>
                <a:tab pos="177800" algn="l"/>
                <a:tab pos="2540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461000" y="2489200"/>
            <a:ext cx="5041900" cy="939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  <a:tab pos="1409700" algn="l"/>
              </a:tabLst>
            </a:pPr>
            <a:r>
              <a:rPr lang="en-US" altLang="zh-CN" dirty="0" smtClean="0"/>
              <a:t>	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2.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수강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인증확인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177800" algn="l"/>
                <a:tab pos="14097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인증여부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</a:p>
          <a:p>
            <a:pPr>
              <a:lnSpc>
                <a:spcPts val="2100"/>
              </a:lnSpc>
              <a:tabLst>
                <a:tab pos="177800" algn="l"/>
                <a:tab pos="14097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[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웹정보서비스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]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올인원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경력관리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-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비교과인증이수현황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066800" y="4013200"/>
            <a:ext cx="1422400" cy="142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							</a:tabLst>
            </a:pP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덕성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M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orality)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창의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I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magination)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소통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N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etworking)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실천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D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oing)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3048000" y="4025900"/>
            <a:ext cx="977900" cy="140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							</a:tabLst>
            </a:pP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&gt;=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50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이면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인증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&gt;=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50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이면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인증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&gt;=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50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이면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인증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&gt;=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50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이면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인증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461000" y="6375400"/>
            <a:ext cx="19939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							</a:tabLst>
            </a:pP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※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역량별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비교과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이수현황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상세조회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가능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2001500" y="66040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239000" y="4076700"/>
            <a:ext cx="609600" cy="1308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							</a:tabLst>
            </a:pPr>
            <a:r>
              <a:rPr lang="en-US" altLang="zh-CN" sz="1056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&lt;=50</a:t>
            </a:r>
            <a:r>
              <a:rPr lang="en-US" altLang="zh-CN" sz="105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56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부결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200"/>
              </a:lnSpc>
              <a:tabLst>
							</a:tabLst>
            </a:pPr>
            <a:r>
              <a:rPr lang="en-US" altLang="zh-CN" sz="1056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&lt;=50</a:t>
            </a:r>
            <a:r>
              <a:rPr lang="en-US" altLang="zh-CN" sz="105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56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0401300" y="4076700"/>
            <a:ext cx="609600" cy="1308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							</a:tabLst>
            </a:pPr>
            <a:r>
              <a:rPr lang="en-US" altLang="zh-CN" sz="1056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&gt;=50</a:t>
            </a:r>
            <a:r>
              <a:rPr lang="en-US" altLang="zh-CN" sz="105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56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200"/>
              </a:lnSpc>
              <a:tabLst>
							</a:tabLst>
            </a:pPr>
            <a:r>
              <a:rPr lang="en-US" altLang="zh-CN" sz="1056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&lt;=50</a:t>
            </a:r>
            <a:r>
              <a:rPr lang="en-US" altLang="zh-CN" sz="105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56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2349881"/>
          </a:xfrm>
          <a:custGeom>
            <a:avLst/>
            <a:gdLst>
              <a:gd name="connsiteX0" fmla="*/ 0 w 12192000"/>
              <a:gd name="connsiteY0" fmla="*/ 2349881 h 2349881"/>
              <a:gd name="connsiteX1" fmla="*/ 12192000 w 12192000"/>
              <a:gd name="connsiteY1" fmla="*/ 2349881 h 2349881"/>
              <a:gd name="connsiteX2" fmla="*/ 12192000 w 12192000"/>
              <a:gd name="connsiteY2" fmla="*/ 0 h 2349881"/>
              <a:gd name="connsiteX3" fmla="*/ 0 w 12192000"/>
              <a:gd name="connsiteY3" fmla="*/ 0 h 2349881"/>
              <a:gd name="connsiteX4" fmla="*/ 0 w 12192000"/>
              <a:gd name="connsiteY4" fmla="*/ 2349881 h 234988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2349881">
                <a:moveTo>
                  <a:pt x="0" y="2349881"/>
                </a:moveTo>
                <a:lnTo>
                  <a:pt x="12192000" y="2349881"/>
                </a:lnTo>
                <a:lnTo>
                  <a:pt x="12192000" y="0"/>
                </a:lnTo>
                <a:lnTo>
                  <a:pt x="0" y="0"/>
                </a:lnTo>
                <a:lnTo>
                  <a:pt x="0" y="2349881"/>
                </a:lnTo>
              </a:path>
            </a:pathLst>
          </a:custGeom>
          <a:solidFill>
            <a:srgbClr val="f0f0f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1149096"/>
            <a:ext cx="871727" cy="481469"/>
          </a:xfrm>
          <a:custGeom>
            <a:avLst/>
            <a:gdLst>
              <a:gd name="connsiteX0" fmla="*/ 44195 w 871727"/>
              <a:gd name="connsiteY0" fmla="*/ 437273 h 481469"/>
              <a:gd name="connsiteX1" fmla="*/ 58039 w 871727"/>
              <a:gd name="connsiteY1" fmla="*/ 373011 h 481469"/>
              <a:gd name="connsiteX2" fmla="*/ 90309 w 871727"/>
              <a:gd name="connsiteY2" fmla="*/ 312229 h 481469"/>
              <a:gd name="connsiteX3" fmla="*/ 112877 w 871727"/>
              <a:gd name="connsiteY3" fmla="*/ 283400 h 481469"/>
              <a:gd name="connsiteX4" fmla="*/ 139471 w 871727"/>
              <a:gd name="connsiteY4" fmla="*/ 255714 h 481469"/>
              <a:gd name="connsiteX5" fmla="*/ 169912 w 871727"/>
              <a:gd name="connsiteY5" fmla="*/ 229298 h 481469"/>
              <a:gd name="connsiteX6" fmla="*/ 203999 w 871727"/>
              <a:gd name="connsiteY6" fmla="*/ 204228 h 481469"/>
              <a:gd name="connsiteX7" fmla="*/ 241541 w 871727"/>
              <a:gd name="connsiteY7" fmla="*/ 180619 h 481469"/>
              <a:gd name="connsiteX8" fmla="*/ 282346 w 871727"/>
              <a:gd name="connsiteY8" fmla="*/ 158546 h 481469"/>
              <a:gd name="connsiteX9" fmla="*/ 326225 w 871727"/>
              <a:gd name="connsiteY9" fmla="*/ 138125 h 481469"/>
              <a:gd name="connsiteX10" fmla="*/ 372973 w 871727"/>
              <a:gd name="connsiteY10" fmla="*/ 119443 h 481469"/>
              <a:gd name="connsiteX11" fmla="*/ 422414 w 871727"/>
              <a:gd name="connsiteY11" fmla="*/ 102590 h 481469"/>
              <a:gd name="connsiteX12" fmla="*/ 474344 w 871727"/>
              <a:gd name="connsiteY12" fmla="*/ 87680 h 481469"/>
              <a:gd name="connsiteX13" fmla="*/ 528586 w 871727"/>
              <a:gd name="connsiteY13" fmla="*/ 74790 h 481469"/>
              <a:gd name="connsiteX14" fmla="*/ 584924 w 871727"/>
              <a:gd name="connsiteY14" fmla="*/ 64033 h 481469"/>
              <a:gd name="connsiteX15" fmla="*/ 643178 w 871727"/>
              <a:gd name="connsiteY15" fmla="*/ 55499 h 481469"/>
              <a:gd name="connsiteX16" fmla="*/ 703160 w 871727"/>
              <a:gd name="connsiteY16" fmla="*/ 49288 h 481469"/>
              <a:gd name="connsiteX17" fmla="*/ 764679 w 871727"/>
              <a:gd name="connsiteY17" fmla="*/ 45478 h 481469"/>
              <a:gd name="connsiteX18" fmla="*/ 827531 w 871727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481469">
                <a:moveTo>
                  <a:pt x="44195" y="437273"/>
                </a:moveTo>
                <a:lnTo>
                  <a:pt x="58039" y="373011"/>
                </a:lnTo>
                <a:lnTo>
                  <a:pt x="90309" y="312229"/>
                </a:lnTo>
                <a:lnTo>
                  <a:pt x="112877" y="283400"/>
                </a:lnTo>
                <a:lnTo>
                  <a:pt x="139471" y="255714"/>
                </a:lnTo>
                <a:lnTo>
                  <a:pt x="169912" y="229298"/>
                </a:lnTo>
                <a:lnTo>
                  <a:pt x="203999" y="204228"/>
                </a:lnTo>
                <a:lnTo>
                  <a:pt x="241541" y="180619"/>
                </a:lnTo>
                <a:lnTo>
                  <a:pt x="282346" y="158546"/>
                </a:lnTo>
                <a:lnTo>
                  <a:pt x="326225" y="138125"/>
                </a:lnTo>
                <a:lnTo>
                  <a:pt x="372973" y="119443"/>
                </a:lnTo>
                <a:lnTo>
                  <a:pt x="422414" y="102590"/>
                </a:lnTo>
                <a:lnTo>
                  <a:pt x="474344" y="87680"/>
                </a:lnTo>
                <a:lnTo>
                  <a:pt x="528586" y="74790"/>
                </a:lnTo>
                <a:lnTo>
                  <a:pt x="584924" y="64033"/>
                </a:lnTo>
                <a:lnTo>
                  <a:pt x="643178" y="55499"/>
                </a:lnTo>
                <a:lnTo>
                  <a:pt x="703160" y="49288"/>
                </a:lnTo>
                <a:lnTo>
                  <a:pt x="764679" y="45478"/>
                </a:lnTo>
                <a:lnTo>
                  <a:pt x="827531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9" y="1488946"/>
            <a:ext cx="635508" cy="552818"/>
          </a:xfrm>
          <a:custGeom>
            <a:avLst/>
            <a:gdLst>
              <a:gd name="connsiteX0" fmla="*/ 44195 w 635508"/>
              <a:gd name="connsiteY0" fmla="*/ 508622 h 552818"/>
              <a:gd name="connsiteX1" fmla="*/ 87629 w 635508"/>
              <a:gd name="connsiteY1" fmla="*/ 508355 h 552818"/>
              <a:gd name="connsiteX2" fmla="*/ 130212 w 635508"/>
              <a:gd name="connsiteY2" fmla="*/ 505078 h 552818"/>
              <a:gd name="connsiteX3" fmla="*/ 171818 w 635508"/>
              <a:gd name="connsiteY3" fmla="*/ 498894 h 552818"/>
              <a:gd name="connsiteX4" fmla="*/ 212280 w 635508"/>
              <a:gd name="connsiteY4" fmla="*/ 489940 h 552818"/>
              <a:gd name="connsiteX5" fmla="*/ 251472 w 635508"/>
              <a:gd name="connsiteY5" fmla="*/ 478307 h 552818"/>
              <a:gd name="connsiteX6" fmla="*/ 289255 w 635508"/>
              <a:gd name="connsiteY6" fmla="*/ 464121 h 552818"/>
              <a:gd name="connsiteX7" fmla="*/ 360019 w 635508"/>
              <a:gd name="connsiteY7" fmla="*/ 428561 h 552818"/>
              <a:gd name="connsiteX8" fmla="*/ 423443 w 635508"/>
              <a:gd name="connsiteY8" fmla="*/ 384162 h 552818"/>
              <a:gd name="connsiteX9" fmla="*/ 478408 w 635508"/>
              <a:gd name="connsiteY9" fmla="*/ 331850 h 552818"/>
              <a:gd name="connsiteX10" fmla="*/ 523773 w 635508"/>
              <a:gd name="connsiteY10" fmla="*/ 272542 h 552818"/>
              <a:gd name="connsiteX11" fmla="*/ 558418 w 635508"/>
              <a:gd name="connsiteY11" fmla="*/ 207162 h 552818"/>
              <a:gd name="connsiteX12" fmla="*/ 581228 w 635508"/>
              <a:gd name="connsiteY12" fmla="*/ 136613 h 552818"/>
              <a:gd name="connsiteX13" fmla="*/ 591057 w 635508"/>
              <a:gd name="connsiteY13" fmla="*/ 61836 h 552818"/>
              <a:gd name="connsiteX14" fmla="*/ 591184 w 635508"/>
              <a:gd name="connsiteY14" fmla="*/ 55892 h 552818"/>
              <a:gd name="connsiteX15" fmla="*/ 591312 w 635508"/>
              <a:gd name="connsiteY15" fmla="*/ 49949 h 552818"/>
              <a:gd name="connsiteX16" fmla="*/ 591312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44195" y="508622"/>
                </a:moveTo>
                <a:lnTo>
                  <a:pt x="87629" y="508355"/>
                </a:lnTo>
                <a:lnTo>
                  <a:pt x="130212" y="505078"/>
                </a:lnTo>
                <a:lnTo>
                  <a:pt x="171818" y="498894"/>
                </a:lnTo>
                <a:lnTo>
                  <a:pt x="212280" y="489940"/>
                </a:lnTo>
                <a:lnTo>
                  <a:pt x="251472" y="478307"/>
                </a:lnTo>
                <a:lnTo>
                  <a:pt x="289255" y="464121"/>
                </a:lnTo>
                <a:lnTo>
                  <a:pt x="360019" y="428561"/>
                </a:lnTo>
                <a:lnTo>
                  <a:pt x="423443" y="384162"/>
                </a:lnTo>
                <a:lnTo>
                  <a:pt x="478408" y="331850"/>
                </a:lnTo>
                <a:lnTo>
                  <a:pt x="523773" y="272542"/>
                </a:lnTo>
                <a:lnTo>
                  <a:pt x="558418" y="207162"/>
                </a:lnTo>
                <a:lnTo>
                  <a:pt x="581228" y="136613"/>
                </a:lnTo>
                <a:lnTo>
                  <a:pt x="591057" y="61836"/>
                </a:lnTo>
                <a:lnTo>
                  <a:pt x="591184" y="55892"/>
                </a:lnTo>
                <a:lnTo>
                  <a:pt x="591312" y="49949"/>
                </a:lnTo>
                <a:lnTo>
                  <a:pt x="591312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958650"/>
            <a:ext cx="967739" cy="277317"/>
          </a:xfrm>
          <a:custGeom>
            <a:avLst/>
            <a:gdLst>
              <a:gd name="connsiteX0" fmla="*/ 923544 w 967739"/>
              <a:gd name="connsiteY0" fmla="*/ 44196 h 277317"/>
              <a:gd name="connsiteX1" fmla="*/ 908012 w 967739"/>
              <a:gd name="connsiteY1" fmla="*/ 75082 h 277317"/>
              <a:gd name="connsiteX2" fmla="*/ 871778 w 967739"/>
              <a:gd name="connsiteY2" fmla="*/ 104292 h 277317"/>
              <a:gd name="connsiteX3" fmla="*/ 846442 w 967739"/>
              <a:gd name="connsiteY3" fmla="*/ 118148 h 277317"/>
              <a:gd name="connsiteX4" fmla="*/ 816584 w 967739"/>
              <a:gd name="connsiteY4" fmla="*/ 131457 h 277317"/>
              <a:gd name="connsiteX5" fmla="*/ 782421 w 967739"/>
              <a:gd name="connsiteY5" fmla="*/ 144157 h 277317"/>
              <a:gd name="connsiteX6" fmla="*/ 744143 w 967739"/>
              <a:gd name="connsiteY6" fmla="*/ 156197 h 277317"/>
              <a:gd name="connsiteX7" fmla="*/ 702005 w 967739"/>
              <a:gd name="connsiteY7" fmla="*/ 167551 h 277317"/>
              <a:gd name="connsiteX8" fmla="*/ 656196 w 967739"/>
              <a:gd name="connsiteY8" fmla="*/ 178155 h 277317"/>
              <a:gd name="connsiteX9" fmla="*/ 606945 w 967739"/>
              <a:gd name="connsiteY9" fmla="*/ 187972 h 277317"/>
              <a:gd name="connsiteX10" fmla="*/ 554456 w 967739"/>
              <a:gd name="connsiteY10" fmla="*/ 196951 h 277317"/>
              <a:gd name="connsiteX11" fmla="*/ 498970 w 967739"/>
              <a:gd name="connsiteY11" fmla="*/ 205054 h 277317"/>
              <a:gd name="connsiteX12" fmla="*/ 440664 w 967739"/>
              <a:gd name="connsiteY12" fmla="*/ 212216 h 277317"/>
              <a:gd name="connsiteX13" fmla="*/ 379780 w 967739"/>
              <a:gd name="connsiteY13" fmla="*/ 218414 h 277317"/>
              <a:gd name="connsiteX14" fmla="*/ 316534 w 967739"/>
              <a:gd name="connsiteY14" fmla="*/ 223583 h 277317"/>
              <a:gd name="connsiteX15" fmla="*/ 251142 w 967739"/>
              <a:gd name="connsiteY15" fmla="*/ 227685 h 277317"/>
              <a:gd name="connsiteX16" fmla="*/ 183807 w 967739"/>
              <a:gd name="connsiteY16" fmla="*/ 230670 h 277317"/>
              <a:gd name="connsiteX17" fmla="*/ 114757 w 967739"/>
              <a:gd name="connsiteY17" fmla="*/ 232498 h 277317"/>
              <a:gd name="connsiteX18" fmla="*/ 44196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923544" y="44196"/>
                </a:moveTo>
                <a:lnTo>
                  <a:pt x="908012" y="75082"/>
                </a:lnTo>
                <a:lnTo>
                  <a:pt x="871778" y="104292"/>
                </a:lnTo>
                <a:lnTo>
                  <a:pt x="846442" y="118148"/>
                </a:lnTo>
                <a:lnTo>
                  <a:pt x="816584" y="131457"/>
                </a:lnTo>
                <a:lnTo>
                  <a:pt x="782421" y="144157"/>
                </a:lnTo>
                <a:lnTo>
                  <a:pt x="744143" y="156197"/>
                </a:lnTo>
                <a:lnTo>
                  <a:pt x="702005" y="167551"/>
                </a:lnTo>
                <a:lnTo>
                  <a:pt x="656196" y="178155"/>
                </a:lnTo>
                <a:lnTo>
                  <a:pt x="606945" y="187972"/>
                </a:lnTo>
                <a:lnTo>
                  <a:pt x="554456" y="196951"/>
                </a:lnTo>
                <a:lnTo>
                  <a:pt x="498970" y="205054"/>
                </a:lnTo>
                <a:lnTo>
                  <a:pt x="440664" y="212216"/>
                </a:lnTo>
                <a:lnTo>
                  <a:pt x="379780" y="218414"/>
                </a:lnTo>
                <a:lnTo>
                  <a:pt x="316534" y="223583"/>
                </a:lnTo>
                <a:lnTo>
                  <a:pt x="251142" y="227685"/>
                </a:lnTo>
                <a:lnTo>
                  <a:pt x="183807" y="230670"/>
                </a:lnTo>
                <a:lnTo>
                  <a:pt x="114757" y="232498"/>
                </a:lnTo>
                <a:lnTo>
                  <a:pt x="44196" y="233121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873370"/>
            <a:ext cx="487680" cy="226961"/>
          </a:xfrm>
          <a:custGeom>
            <a:avLst/>
            <a:gdLst>
              <a:gd name="connsiteX0" fmla="*/ 443484 w 487680"/>
              <a:gd name="connsiteY0" fmla="*/ 44196 h 226961"/>
              <a:gd name="connsiteX1" fmla="*/ 411784 w 487680"/>
              <a:gd name="connsiteY1" fmla="*/ 44272 h 226961"/>
              <a:gd name="connsiteX2" fmla="*/ 380708 w 487680"/>
              <a:gd name="connsiteY2" fmla="*/ 45250 h 226961"/>
              <a:gd name="connsiteX3" fmla="*/ 350342 w 487680"/>
              <a:gd name="connsiteY3" fmla="*/ 47091 h 226961"/>
              <a:gd name="connsiteX4" fmla="*/ 320814 w 487680"/>
              <a:gd name="connsiteY4" fmla="*/ 49771 h 226961"/>
              <a:gd name="connsiteX5" fmla="*/ 292214 w 487680"/>
              <a:gd name="connsiteY5" fmla="*/ 53238 h 226961"/>
              <a:gd name="connsiteX6" fmla="*/ 264629 w 487680"/>
              <a:gd name="connsiteY6" fmla="*/ 57467 h 226961"/>
              <a:gd name="connsiteX7" fmla="*/ 212992 w 487680"/>
              <a:gd name="connsiteY7" fmla="*/ 68084 h 226961"/>
              <a:gd name="connsiteX8" fmla="*/ 166700 w 487680"/>
              <a:gd name="connsiteY8" fmla="*/ 81330 h 226961"/>
              <a:gd name="connsiteX9" fmla="*/ 126593 w 487680"/>
              <a:gd name="connsiteY9" fmla="*/ 96939 h 226961"/>
              <a:gd name="connsiteX10" fmla="*/ 93484 w 487680"/>
              <a:gd name="connsiteY10" fmla="*/ 114630 h 226961"/>
              <a:gd name="connsiteX11" fmla="*/ 68199 w 487680"/>
              <a:gd name="connsiteY11" fmla="*/ 134137 h 226961"/>
              <a:gd name="connsiteX12" fmla="*/ 51562 w 487680"/>
              <a:gd name="connsiteY12" fmla="*/ 155194 h 226961"/>
              <a:gd name="connsiteX13" fmla="*/ 44386 w 487680"/>
              <a:gd name="connsiteY13" fmla="*/ 177495 h 226961"/>
              <a:gd name="connsiteX14" fmla="*/ 44196 w 487680"/>
              <a:gd name="connsiteY14" fmla="*/ 181051 h 226961"/>
              <a:gd name="connsiteX15" fmla="*/ 44196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3484" y="44196"/>
                </a:moveTo>
                <a:lnTo>
                  <a:pt x="411784" y="44272"/>
                </a:lnTo>
                <a:lnTo>
                  <a:pt x="380708" y="45250"/>
                </a:lnTo>
                <a:lnTo>
                  <a:pt x="350342" y="47091"/>
                </a:lnTo>
                <a:lnTo>
                  <a:pt x="320814" y="49771"/>
                </a:lnTo>
                <a:lnTo>
                  <a:pt x="292214" y="53238"/>
                </a:lnTo>
                <a:lnTo>
                  <a:pt x="264629" y="57467"/>
                </a:lnTo>
                <a:lnTo>
                  <a:pt x="212992" y="68084"/>
                </a:lnTo>
                <a:lnTo>
                  <a:pt x="166700" y="81330"/>
                </a:lnTo>
                <a:lnTo>
                  <a:pt x="126593" y="96939"/>
                </a:lnTo>
                <a:lnTo>
                  <a:pt x="93484" y="114630"/>
                </a:lnTo>
                <a:lnTo>
                  <a:pt x="68199" y="134137"/>
                </a:lnTo>
                <a:lnTo>
                  <a:pt x="51562" y="155194"/>
                </a:lnTo>
                <a:lnTo>
                  <a:pt x="44386" y="177495"/>
                </a:lnTo>
                <a:lnTo>
                  <a:pt x="44196" y="181051"/>
                </a:lnTo>
                <a:lnTo>
                  <a:pt x="44196" y="182765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960174"/>
            <a:ext cx="967739" cy="277317"/>
          </a:xfrm>
          <a:custGeom>
            <a:avLst/>
            <a:gdLst>
              <a:gd name="connsiteX0" fmla="*/ 44195 w 967739"/>
              <a:gd name="connsiteY0" fmla="*/ 44196 h 277317"/>
              <a:gd name="connsiteX1" fmla="*/ 59728 w 967739"/>
              <a:gd name="connsiteY1" fmla="*/ 75082 h 277317"/>
              <a:gd name="connsiteX2" fmla="*/ 95960 w 967739"/>
              <a:gd name="connsiteY2" fmla="*/ 104292 h 277317"/>
              <a:gd name="connsiteX3" fmla="*/ 121297 w 967739"/>
              <a:gd name="connsiteY3" fmla="*/ 118148 h 277317"/>
              <a:gd name="connsiteX4" fmla="*/ 151155 w 967739"/>
              <a:gd name="connsiteY4" fmla="*/ 131457 h 277317"/>
              <a:gd name="connsiteX5" fmla="*/ 185318 w 967739"/>
              <a:gd name="connsiteY5" fmla="*/ 144157 h 277317"/>
              <a:gd name="connsiteX6" fmla="*/ 223583 w 967739"/>
              <a:gd name="connsiteY6" fmla="*/ 156197 h 277317"/>
              <a:gd name="connsiteX7" fmla="*/ 265734 w 967739"/>
              <a:gd name="connsiteY7" fmla="*/ 167551 h 277317"/>
              <a:gd name="connsiteX8" fmla="*/ 311543 w 967739"/>
              <a:gd name="connsiteY8" fmla="*/ 178155 h 277317"/>
              <a:gd name="connsiteX9" fmla="*/ 360794 w 967739"/>
              <a:gd name="connsiteY9" fmla="*/ 187972 h 277317"/>
              <a:gd name="connsiteX10" fmla="*/ 413283 w 967739"/>
              <a:gd name="connsiteY10" fmla="*/ 196951 h 277317"/>
              <a:gd name="connsiteX11" fmla="*/ 468769 w 967739"/>
              <a:gd name="connsiteY11" fmla="*/ 205054 h 277317"/>
              <a:gd name="connsiteX12" fmla="*/ 527074 w 967739"/>
              <a:gd name="connsiteY12" fmla="*/ 212216 h 277317"/>
              <a:gd name="connsiteX13" fmla="*/ 587958 w 967739"/>
              <a:gd name="connsiteY13" fmla="*/ 218414 h 277317"/>
              <a:gd name="connsiteX14" fmla="*/ 651205 w 967739"/>
              <a:gd name="connsiteY14" fmla="*/ 223583 h 277317"/>
              <a:gd name="connsiteX15" fmla="*/ 716597 w 967739"/>
              <a:gd name="connsiteY15" fmla="*/ 227685 h 277317"/>
              <a:gd name="connsiteX16" fmla="*/ 783932 w 967739"/>
              <a:gd name="connsiteY16" fmla="*/ 230670 h 277317"/>
              <a:gd name="connsiteX17" fmla="*/ 852982 w 967739"/>
              <a:gd name="connsiteY17" fmla="*/ 232498 h 277317"/>
              <a:gd name="connsiteX18" fmla="*/ 923543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44195" y="44196"/>
                </a:moveTo>
                <a:lnTo>
                  <a:pt x="59728" y="75082"/>
                </a:lnTo>
                <a:lnTo>
                  <a:pt x="95960" y="104292"/>
                </a:lnTo>
                <a:lnTo>
                  <a:pt x="121297" y="118148"/>
                </a:lnTo>
                <a:lnTo>
                  <a:pt x="151155" y="131457"/>
                </a:lnTo>
                <a:lnTo>
                  <a:pt x="185318" y="144157"/>
                </a:lnTo>
                <a:lnTo>
                  <a:pt x="223583" y="156197"/>
                </a:lnTo>
                <a:lnTo>
                  <a:pt x="265734" y="167551"/>
                </a:lnTo>
                <a:lnTo>
                  <a:pt x="311543" y="178155"/>
                </a:lnTo>
                <a:lnTo>
                  <a:pt x="360794" y="187972"/>
                </a:lnTo>
                <a:lnTo>
                  <a:pt x="413283" y="196951"/>
                </a:lnTo>
                <a:lnTo>
                  <a:pt x="468769" y="205054"/>
                </a:lnTo>
                <a:lnTo>
                  <a:pt x="527074" y="212216"/>
                </a:lnTo>
                <a:lnTo>
                  <a:pt x="587958" y="218414"/>
                </a:lnTo>
                <a:lnTo>
                  <a:pt x="651205" y="223583"/>
                </a:lnTo>
                <a:lnTo>
                  <a:pt x="716597" y="227685"/>
                </a:lnTo>
                <a:lnTo>
                  <a:pt x="783932" y="230670"/>
                </a:lnTo>
                <a:lnTo>
                  <a:pt x="852982" y="232498"/>
                </a:lnTo>
                <a:lnTo>
                  <a:pt x="923543" y="233121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874894"/>
            <a:ext cx="487680" cy="226961"/>
          </a:xfrm>
          <a:custGeom>
            <a:avLst/>
            <a:gdLst>
              <a:gd name="connsiteX0" fmla="*/ 44195 w 487680"/>
              <a:gd name="connsiteY0" fmla="*/ 44196 h 226961"/>
              <a:gd name="connsiteX1" fmla="*/ 75894 w 487680"/>
              <a:gd name="connsiteY1" fmla="*/ 44272 h 226961"/>
              <a:gd name="connsiteX2" fmla="*/ 106971 w 487680"/>
              <a:gd name="connsiteY2" fmla="*/ 45250 h 226961"/>
              <a:gd name="connsiteX3" fmla="*/ 137337 w 487680"/>
              <a:gd name="connsiteY3" fmla="*/ 47091 h 226961"/>
              <a:gd name="connsiteX4" fmla="*/ 166865 w 487680"/>
              <a:gd name="connsiteY4" fmla="*/ 49771 h 226961"/>
              <a:gd name="connsiteX5" fmla="*/ 195465 w 487680"/>
              <a:gd name="connsiteY5" fmla="*/ 53238 h 226961"/>
              <a:gd name="connsiteX6" fmla="*/ 223049 w 487680"/>
              <a:gd name="connsiteY6" fmla="*/ 57467 h 226961"/>
              <a:gd name="connsiteX7" fmla="*/ 274687 w 487680"/>
              <a:gd name="connsiteY7" fmla="*/ 68084 h 226961"/>
              <a:gd name="connsiteX8" fmla="*/ 320979 w 487680"/>
              <a:gd name="connsiteY8" fmla="*/ 81330 h 226961"/>
              <a:gd name="connsiteX9" fmla="*/ 361086 w 487680"/>
              <a:gd name="connsiteY9" fmla="*/ 96939 h 226961"/>
              <a:gd name="connsiteX10" fmla="*/ 394195 w 487680"/>
              <a:gd name="connsiteY10" fmla="*/ 114630 h 226961"/>
              <a:gd name="connsiteX11" fmla="*/ 419480 w 487680"/>
              <a:gd name="connsiteY11" fmla="*/ 134137 h 226961"/>
              <a:gd name="connsiteX12" fmla="*/ 436117 w 487680"/>
              <a:gd name="connsiteY12" fmla="*/ 155194 h 226961"/>
              <a:gd name="connsiteX13" fmla="*/ 443293 w 487680"/>
              <a:gd name="connsiteY13" fmla="*/ 177495 h 226961"/>
              <a:gd name="connsiteX14" fmla="*/ 443483 w 487680"/>
              <a:gd name="connsiteY14" fmla="*/ 181051 h 226961"/>
              <a:gd name="connsiteX15" fmla="*/ 443483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195" y="44196"/>
                </a:moveTo>
                <a:lnTo>
                  <a:pt x="75894" y="44272"/>
                </a:lnTo>
                <a:lnTo>
                  <a:pt x="106971" y="45250"/>
                </a:lnTo>
                <a:lnTo>
                  <a:pt x="137337" y="47091"/>
                </a:lnTo>
                <a:lnTo>
                  <a:pt x="166865" y="49771"/>
                </a:lnTo>
                <a:lnTo>
                  <a:pt x="195465" y="53238"/>
                </a:lnTo>
                <a:lnTo>
                  <a:pt x="223049" y="57467"/>
                </a:lnTo>
                <a:lnTo>
                  <a:pt x="274687" y="68084"/>
                </a:lnTo>
                <a:lnTo>
                  <a:pt x="320979" y="81330"/>
                </a:lnTo>
                <a:lnTo>
                  <a:pt x="361086" y="96939"/>
                </a:lnTo>
                <a:lnTo>
                  <a:pt x="394195" y="114630"/>
                </a:lnTo>
                <a:lnTo>
                  <a:pt x="419480" y="134137"/>
                </a:lnTo>
                <a:lnTo>
                  <a:pt x="436117" y="155194"/>
                </a:lnTo>
                <a:lnTo>
                  <a:pt x="443293" y="177495"/>
                </a:lnTo>
                <a:lnTo>
                  <a:pt x="443483" y="181051"/>
                </a:lnTo>
                <a:lnTo>
                  <a:pt x="443483" y="182765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1150620"/>
            <a:ext cx="873251" cy="481469"/>
          </a:xfrm>
          <a:custGeom>
            <a:avLst/>
            <a:gdLst>
              <a:gd name="connsiteX0" fmla="*/ 829055 w 873251"/>
              <a:gd name="connsiteY0" fmla="*/ 437273 h 481469"/>
              <a:gd name="connsiteX1" fmla="*/ 815187 w 873251"/>
              <a:gd name="connsiteY1" fmla="*/ 373011 h 481469"/>
              <a:gd name="connsiteX2" fmla="*/ 782853 w 873251"/>
              <a:gd name="connsiteY2" fmla="*/ 312229 h 481469"/>
              <a:gd name="connsiteX3" fmla="*/ 760247 w 873251"/>
              <a:gd name="connsiteY3" fmla="*/ 283400 h 481469"/>
              <a:gd name="connsiteX4" fmla="*/ 733589 w 873251"/>
              <a:gd name="connsiteY4" fmla="*/ 255714 h 481469"/>
              <a:gd name="connsiteX5" fmla="*/ 703097 w 873251"/>
              <a:gd name="connsiteY5" fmla="*/ 229298 h 481469"/>
              <a:gd name="connsiteX6" fmla="*/ 668934 w 873251"/>
              <a:gd name="connsiteY6" fmla="*/ 204228 h 481469"/>
              <a:gd name="connsiteX7" fmla="*/ 631329 w 873251"/>
              <a:gd name="connsiteY7" fmla="*/ 180619 h 481469"/>
              <a:gd name="connsiteX8" fmla="*/ 590435 w 873251"/>
              <a:gd name="connsiteY8" fmla="*/ 158546 h 481469"/>
              <a:gd name="connsiteX9" fmla="*/ 546480 w 873251"/>
              <a:gd name="connsiteY9" fmla="*/ 138125 h 481469"/>
              <a:gd name="connsiteX10" fmla="*/ 499630 w 873251"/>
              <a:gd name="connsiteY10" fmla="*/ 119443 h 481469"/>
              <a:gd name="connsiteX11" fmla="*/ 450100 w 873251"/>
              <a:gd name="connsiteY11" fmla="*/ 102590 h 481469"/>
              <a:gd name="connsiteX12" fmla="*/ 398068 w 873251"/>
              <a:gd name="connsiteY12" fmla="*/ 87680 h 481469"/>
              <a:gd name="connsiteX13" fmla="*/ 343725 w 873251"/>
              <a:gd name="connsiteY13" fmla="*/ 74790 h 481469"/>
              <a:gd name="connsiteX14" fmla="*/ 287273 w 873251"/>
              <a:gd name="connsiteY14" fmla="*/ 64033 h 481469"/>
              <a:gd name="connsiteX15" fmla="*/ 228904 w 873251"/>
              <a:gd name="connsiteY15" fmla="*/ 55499 h 481469"/>
              <a:gd name="connsiteX16" fmla="*/ 168808 w 873251"/>
              <a:gd name="connsiteY16" fmla="*/ 49288 h 481469"/>
              <a:gd name="connsiteX17" fmla="*/ 107175 w 873251"/>
              <a:gd name="connsiteY17" fmla="*/ 45478 h 481469"/>
              <a:gd name="connsiteX18" fmla="*/ 44195 w 873251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481469">
                <a:moveTo>
                  <a:pt x="829055" y="437273"/>
                </a:moveTo>
                <a:lnTo>
                  <a:pt x="815187" y="373011"/>
                </a:lnTo>
                <a:lnTo>
                  <a:pt x="782853" y="312229"/>
                </a:lnTo>
                <a:lnTo>
                  <a:pt x="760247" y="283400"/>
                </a:lnTo>
                <a:lnTo>
                  <a:pt x="733589" y="255714"/>
                </a:lnTo>
                <a:lnTo>
                  <a:pt x="703097" y="229298"/>
                </a:lnTo>
                <a:lnTo>
                  <a:pt x="668934" y="204228"/>
                </a:lnTo>
                <a:lnTo>
                  <a:pt x="631329" y="180619"/>
                </a:lnTo>
                <a:lnTo>
                  <a:pt x="590435" y="158546"/>
                </a:lnTo>
                <a:lnTo>
                  <a:pt x="546480" y="138125"/>
                </a:lnTo>
                <a:lnTo>
                  <a:pt x="499630" y="119443"/>
                </a:lnTo>
                <a:lnTo>
                  <a:pt x="450100" y="102590"/>
                </a:lnTo>
                <a:lnTo>
                  <a:pt x="398068" y="87680"/>
                </a:lnTo>
                <a:lnTo>
                  <a:pt x="343725" y="74790"/>
                </a:lnTo>
                <a:lnTo>
                  <a:pt x="287273" y="64033"/>
                </a:lnTo>
                <a:lnTo>
                  <a:pt x="228904" y="55499"/>
                </a:lnTo>
                <a:lnTo>
                  <a:pt x="168808" y="49288"/>
                </a:lnTo>
                <a:lnTo>
                  <a:pt x="107175" y="45478"/>
                </a:lnTo>
                <a:lnTo>
                  <a:pt x="44195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2" y="1490470"/>
            <a:ext cx="635507" cy="552818"/>
          </a:xfrm>
          <a:custGeom>
            <a:avLst/>
            <a:gdLst>
              <a:gd name="connsiteX0" fmla="*/ 591312 w 635507"/>
              <a:gd name="connsiteY0" fmla="*/ 508622 h 552818"/>
              <a:gd name="connsiteX1" fmla="*/ 547877 w 635507"/>
              <a:gd name="connsiteY1" fmla="*/ 508355 h 552818"/>
              <a:gd name="connsiteX2" fmla="*/ 505294 w 635507"/>
              <a:gd name="connsiteY2" fmla="*/ 505078 h 552818"/>
              <a:gd name="connsiteX3" fmla="*/ 463689 w 635507"/>
              <a:gd name="connsiteY3" fmla="*/ 498894 h 552818"/>
              <a:gd name="connsiteX4" fmla="*/ 423227 w 635507"/>
              <a:gd name="connsiteY4" fmla="*/ 489940 h 552818"/>
              <a:gd name="connsiteX5" fmla="*/ 384035 w 635507"/>
              <a:gd name="connsiteY5" fmla="*/ 478307 h 552818"/>
              <a:gd name="connsiteX6" fmla="*/ 346252 w 635507"/>
              <a:gd name="connsiteY6" fmla="*/ 464121 h 552818"/>
              <a:gd name="connsiteX7" fmla="*/ 275488 w 635507"/>
              <a:gd name="connsiteY7" fmla="*/ 428561 h 552818"/>
              <a:gd name="connsiteX8" fmla="*/ 212064 w 635507"/>
              <a:gd name="connsiteY8" fmla="*/ 384162 h 552818"/>
              <a:gd name="connsiteX9" fmla="*/ 157098 w 635507"/>
              <a:gd name="connsiteY9" fmla="*/ 331850 h 552818"/>
              <a:gd name="connsiteX10" fmla="*/ 111734 w 635507"/>
              <a:gd name="connsiteY10" fmla="*/ 272542 h 552818"/>
              <a:gd name="connsiteX11" fmla="*/ 77089 w 635507"/>
              <a:gd name="connsiteY11" fmla="*/ 207162 h 552818"/>
              <a:gd name="connsiteX12" fmla="*/ 54279 w 635507"/>
              <a:gd name="connsiteY12" fmla="*/ 136613 h 552818"/>
              <a:gd name="connsiteX13" fmla="*/ 44450 w 635507"/>
              <a:gd name="connsiteY13" fmla="*/ 61836 h 552818"/>
              <a:gd name="connsiteX14" fmla="*/ 44322 w 635507"/>
              <a:gd name="connsiteY14" fmla="*/ 55892 h 552818"/>
              <a:gd name="connsiteX15" fmla="*/ 44196 w 635507"/>
              <a:gd name="connsiteY15" fmla="*/ 49949 h 552818"/>
              <a:gd name="connsiteX16" fmla="*/ 44196 w 635507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7" h="552818">
                <a:moveTo>
                  <a:pt x="591312" y="508622"/>
                </a:moveTo>
                <a:lnTo>
                  <a:pt x="547877" y="508355"/>
                </a:lnTo>
                <a:lnTo>
                  <a:pt x="505294" y="505078"/>
                </a:lnTo>
                <a:lnTo>
                  <a:pt x="463689" y="498894"/>
                </a:lnTo>
                <a:lnTo>
                  <a:pt x="423227" y="489940"/>
                </a:lnTo>
                <a:lnTo>
                  <a:pt x="384035" y="478307"/>
                </a:lnTo>
                <a:lnTo>
                  <a:pt x="346252" y="464121"/>
                </a:lnTo>
                <a:lnTo>
                  <a:pt x="275488" y="428561"/>
                </a:lnTo>
                <a:lnTo>
                  <a:pt x="212064" y="384162"/>
                </a:lnTo>
                <a:lnTo>
                  <a:pt x="157098" y="331850"/>
                </a:lnTo>
                <a:lnTo>
                  <a:pt x="111734" y="272542"/>
                </a:lnTo>
                <a:lnTo>
                  <a:pt x="77089" y="207162"/>
                </a:lnTo>
                <a:lnTo>
                  <a:pt x="54279" y="136613"/>
                </a:lnTo>
                <a:lnTo>
                  <a:pt x="44450" y="61836"/>
                </a:lnTo>
                <a:lnTo>
                  <a:pt x="44322" y="55892"/>
                </a:lnTo>
                <a:lnTo>
                  <a:pt x="44196" y="4994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705612"/>
            <a:ext cx="874661" cy="531749"/>
          </a:xfrm>
          <a:custGeom>
            <a:avLst/>
            <a:gdLst>
              <a:gd name="connsiteX0" fmla="*/ 44195 w 874661"/>
              <a:gd name="connsiteY0" fmla="*/ 44195 h 531749"/>
              <a:gd name="connsiteX1" fmla="*/ 58063 w 874661"/>
              <a:gd name="connsiteY1" fmla="*/ 116649 h 531749"/>
              <a:gd name="connsiteX2" fmla="*/ 90436 w 874661"/>
              <a:gd name="connsiteY2" fmla="*/ 185178 h 531749"/>
              <a:gd name="connsiteX3" fmla="*/ 113080 w 874661"/>
              <a:gd name="connsiteY3" fmla="*/ 217703 h 531749"/>
              <a:gd name="connsiteX4" fmla="*/ 139775 w 874661"/>
              <a:gd name="connsiteY4" fmla="*/ 248920 h 531749"/>
              <a:gd name="connsiteX5" fmla="*/ 170332 w 874661"/>
              <a:gd name="connsiteY5" fmla="*/ 278714 h 531749"/>
              <a:gd name="connsiteX6" fmla="*/ 204545 w 874661"/>
              <a:gd name="connsiteY6" fmla="*/ 306984 h 531749"/>
              <a:gd name="connsiteX7" fmla="*/ 242227 w 874661"/>
              <a:gd name="connsiteY7" fmla="*/ 333629 h 531749"/>
              <a:gd name="connsiteX8" fmla="*/ 283197 w 874661"/>
              <a:gd name="connsiteY8" fmla="*/ 358521 h 531749"/>
              <a:gd name="connsiteX9" fmla="*/ 327240 w 874661"/>
              <a:gd name="connsiteY9" fmla="*/ 381558 h 531749"/>
              <a:gd name="connsiteX10" fmla="*/ 374167 w 874661"/>
              <a:gd name="connsiteY10" fmla="*/ 402640 h 531749"/>
              <a:gd name="connsiteX11" fmla="*/ 423798 w 874661"/>
              <a:gd name="connsiteY11" fmla="*/ 421652 h 531749"/>
              <a:gd name="connsiteX12" fmla="*/ 475932 w 874661"/>
              <a:gd name="connsiteY12" fmla="*/ 438480 h 531749"/>
              <a:gd name="connsiteX13" fmla="*/ 530364 w 874661"/>
              <a:gd name="connsiteY13" fmla="*/ 453021 h 531749"/>
              <a:gd name="connsiteX14" fmla="*/ 586930 w 874661"/>
              <a:gd name="connsiteY14" fmla="*/ 465162 h 531749"/>
              <a:gd name="connsiteX15" fmla="*/ 645414 w 874661"/>
              <a:gd name="connsiteY15" fmla="*/ 474789 h 531749"/>
              <a:gd name="connsiteX16" fmla="*/ 705624 w 874661"/>
              <a:gd name="connsiteY16" fmla="*/ 481812 h 531749"/>
              <a:gd name="connsiteX17" fmla="*/ 767371 w 874661"/>
              <a:gd name="connsiteY17" fmla="*/ 486092 h 531749"/>
              <a:gd name="connsiteX18" fmla="*/ 830465 w 874661"/>
              <a:gd name="connsiteY18" fmla="*/ 487553 h 5317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9">
                <a:moveTo>
                  <a:pt x="44195" y="44195"/>
                </a:moveTo>
                <a:lnTo>
                  <a:pt x="58063" y="116649"/>
                </a:lnTo>
                <a:lnTo>
                  <a:pt x="90436" y="185178"/>
                </a:lnTo>
                <a:lnTo>
                  <a:pt x="113080" y="217703"/>
                </a:lnTo>
                <a:lnTo>
                  <a:pt x="139775" y="248920"/>
                </a:lnTo>
                <a:lnTo>
                  <a:pt x="170332" y="278714"/>
                </a:lnTo>
                <a:lnTo>
                  <a:pt x="204545" y="306984"/>
                </a:lnTo>
                <a:lnTo>
                  <a:pt x="242227" y="333629"/>
                </a:lnTo>
                <a:lnTo>
                  <a:pt x="283197" y="358521"/>
                </a:lnTo>
                <a:lnTo>
                  <a:pt x="327240" y="381558"/>
                </a:lnTo>
                <a:lnTo>
                  <a:pt x="374167" y="402640"/>
                </a:lnTo>
                <a:lnTo>
                  <a:pt x="423798" y="421652"/>
                </a:lnTo>
                <a:lnTo>
                  <a:pt x="475932" y="438480"/>
                </a:lnTo>
                <a:lnTo>
                  <a:pt x="530364" y="453021"/>
                </a:lnTo>
                <a:lnTo>
                  <a:pt x="586930" y="465162"/>
                </a:lnTo>
                <a:lnTo>
                  <a:pt x="645414" y="474789"/>
                </a:lnTo>
                <a:lnTo>
                  <a:pt x="705624" y="481812"/>
                </a:lnTo>
                <a:lnTo>
                  <a:pt x="767371" y="486092"/>
                </a:lnTo>
                <a:lnTo>
                  <a:pt x="830465" y="487553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387095"/>
            <a:ext cx="560400" cy="458406"/>
          </a:xfrm>
          <a:custGeom>
            <a:avLst/>
            <a:gdLst>
              <a:gd name="connsiteX0" fmla="*/ 44195 w 560400"/>
              <a:gd name="connsiteY0" fmla="*/ 44195 h 458406"/>
              <a:gd name="connsiteX1" fmla="*/ 81686 w 560400"/>
              <a:gd name="connsiteY1" fmla="*/ 44411 h 458406"/>
              <a:gd name="connsiteX2" fmla="*/ 118426 w 560400"/>
              <a:gd name="connsiteY2" fmla="*/ 47015 h 458406"/>
              <a:gd name="connsiteX3" fmla="*/ 154317 w 560400"/>
              <a:gd name="connsiteY3" fmla="*/ 51943 h 458406"/>
              <a:gd name="connsiteX4" fmla="*/ 189242 w 560400"/>
              <a:gd name="connsiteY4" fmla="*/ 59080 h 458406"/>
              <a:gd name="connsiteX5" fmla="*/ 223062 w 560400"/>
              <a:gd name="connsiteY5" fmla="*/ 68351 h 458406"/>
              <a:gd name="connsiteX6" fmla="*/ 255651 w 560400"/>
              <a:gd name="connsiteY6" fmla="*/ 79654 h 458406"/>
              <a:gd name="connsiteX7" fmla="*/ 316699 w 560400"/>
              <a:gd name="connsiteY7" fmla="*/ 107988 h 458406"/>
              <a:gd name="connsiteX8" fmla="*/ 371411 w 560400"/>
              <a:gd name="connsiteY8" fmla="*/ 143370 h 458406"/>
              <a:gd name="connsiteX9" fmla="*/ 418820 w 560400"/>
              <a:gd name="connsiteY9" fmla="*/ 185064 h 458406"/>
              <a:gd name="connsiteX10" fmla="*/ 457948 w 560400"/>
              <a:gd name="connsiteY10" fmla="*/ 232333 h 458406"/>
              <a:gd name="connsiteX11" fmla="*/ 487832 w 560400"/>
              <a:gd name="connsiteY11" fmla="*/ 284454 h 458406"/>
              <a:gd name="connsiteX12" fmla="*/ 507504 w 560400"/>
              <a:gd name="connsiteY12" fmla="*/ 340690 h 458406"/>
              <a:gd name="connsiteX13" fmla="*/ 515975 w 560400"/>
              <a:gd name="connsiteY13" fmla="*/ 400316 h 458406"/>
              <a:gd name="connsiteX14" fmla="*/ 516204 w 560400"/>
              <a:gd name="connsiteY14" fmla="*/ 409638 h 458406"/>
              <a:gd name="connsiteX15" fmla="*/ 516204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44195" y="44195"/>
                </a:moveTo>
                <a:lnTo>
                  <a:pt x="81686" y="44411"/>
                </a:lnTo>
                <a:lnTo>
                  <a:pt x="118426" y="47015"/>
                </a:lnTo>
                <a:lnTo>
                  <a:pt x="154317" y="51943"/>
                </a:lnTo>
                <a:lnTo>
                  <a:pt x="189242" y="59080"/>
                </a:lnTo>
                <a:lnTo>
                  <a:pt x="223062" y="68351"/>
                </a:lnTo>
                <a:lnTo>
                  <a:pt x="255651" y="79654"/>
                </a:lnTo>
                <a:lnTo>
                  <a:pt x="316699" y="107988"/>
                </a:lnTo>
                <a:lnTo>
                  <a:pt x="371411" y="143370"/>
                </a:lnTo>
                <a:lnTo>
                  <a:pt x="418820" y="185064"/>
                </a:lnTo>
                <a:lnTo>
                  <a:pt x="457948" y="232333"/>
                </a:lnTo>
                <a:lnTo>
                  <a:pt x="487832" y="284454"/>
                </a:lnTo>
                <a:lnTo>
                  <a:pt x="507504" y="340690"/>
                </a:lnTo>
                <a:lnTo>
                  <a:pt x="515975" y="400316"/>
                </a:lnTo>
                <a:lnTo>
                  <a:pt x="516204" y="409638"/>
                </a:lnTo>
                <a:lnTo>
                  <a:pt x="516204" y="414210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705612"/>
            <a:ext cx="874661" cy="531749"/>
          </a:xfrm>
          <a:custGeom>
            <a:avLst/>
            <a:gdLst>
              <a:gd name="connsiteX0" fmla="*/ 830466 w 874661"/>
              <a:gd name="connsiteY0" fmla="*/ 44195 h 531749"/>
              <a:gd name="connsiteX1" fmla="*/ 816597 w 874661"/>
              <a:gd name="connsiteY1" fmla="*/ 116649 h 531749"/>
              <a:gd name="connsiteX2" fmla="*/ 784225 w 874661"/>
              <a:gd name="connsiteY2" fmla="*/ 185178 h 531749"/>
              <a:gd name="connsiteX3" fmla="*/ 761581 w 874661"/>
              <a:gd name="connsiteY3" fmla="*/ 217703 h 531749"/>
              <a:gd name="connsiteX4" fmla="*/ 734885 w 874661"/>
              <a:gd name="connsiteY4" fmla="*/ 248920 h 531749"/>
              <a:gd name="connsiteX5" fmla="*/ 704329 w 874661"/>
              <a:gd name="connsiteY5" fmla="*/ 278714 h 531749"/>
              <a:gd name="connsiteX6" fmla="*/ 670115 w 874661"/>
              <a:gd name="connsiteY6" fmla="*/ 306984 h 531749"/>
              <a:gd name="connsiteX7" fmla="*/ 632435 w 874661"/>
              <a:gd name="connsiteY7" fmla="*/ 333629 h 531749"/>
              <a:gd name="connsiteX8" fmla="*/ 591464 w 874661"/>
              <a:gd name="connsiteY8" fmla="*/ 358521 h 531749"/>
              <a:gd name="connsiteX9" fmla="*/ 547421 w 874661"/>
              <a:gd name="connsiteY9" fmla="*/ 381558 h 531749"/>
              <a:gd name="connsiteX10" fmla="*/ 500494 w 874661"/>
              <a:gd name="connsiteY10" fmla="*/ 402640 h 531749"/>
              <a:gd name="connsiteX11" fmla="*/ 450863 w 874661"/>
              <a:gd name="connsiteY11" fmla="*/ 421652 h 531749"/>
              <a:gd name="connsiteX12" fmla="*/ 398729 w 874661"/>
              <a:gd name="connsiteY12" fmla="*/ 438480 h 531749"/>
              <a:gd name="connsiteX13" fmla="*/ 344297 w 874661"/>
              <a:gd name="connsiteY13" fmla="*/ 453021 h 531749"/>
              <a:gd name="connsiteX14" fmla="*/ 287731 w 874661"/>
              <a:gd name="connsiteY14" fmla="*/ 465162 h 531749"/>
              <a:gd name="connsiteX15" fmla="*/ 229248 w 874661"/>
              <a:gd name="connsiteY15" fmla="*/ 474789 h 531749"/>
              <a:gd name="connsiteX16" fmla="*/ 169037 w 874661"/>
              <a:gd name="connsiteY16" fmla="*/ 481812 h 531749"/>
              <a:gd name="connsiteX17" fmla="*/ 107289 w 874661"/>
              <a:gd name="connsiteY17" fmla="*/ 486092 h 531749"/>
              <a:gd name="connsiteX18" fmla="*/ 44196 w 874661"/>
              <a:gd name="connsiteY18" fmla="*/ 487553 h 5317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9">
                <a:moveTo>
                  <a:pt x="830466" y="44195"/>
                </a:moveTo>
                <a:lnTo>
                  <a:pt x="816597" y="116649"/>
                </a:lnTo>
                <a:lnTo>
                  <a:pt x="784225" y="185178"/>
                </a:lnTo>
                <a:lnTo>
                  <a:pt x="761581" y="217703"/>
                </a:lnTo>
                <a:lnTo>
                  <a:pt x="734885" y="248920"/>
                </a:lnTo>
                <a:lnTo>
                  <a:pt x="704329" y="278714"/>
                </a:lnTo>
                <a:lnTo>
                  <a:pt x="670115" y="306984"/>
                </a:lnTo>
                <a:lnTo>
                  <a:pt x="632435" y="333629"/>
                </a:lnTo>
                <a:lnTo>
                  <a:pt x="591464" y="358521"/>
                </a:lnTo>
                <a:lnTo>
                  <a:pt x="547421" y="381558"/>
                </a:lnTo>
                <a:lnTo>
                  <a:pt x="500494" y="402640"/>
                </a:lnTo>
                <a:lnTo>
                  <a:pt x="450863" y="421652"/>
                </a:lnTo>
                <a:lnTo>
                  <a:pt x="398729" y="438480"/>
                </a:lnTo>
                <a:lnTo>
                  <a:pt x="344297" y="453021"/>
                </a:lnTo>
                <a:lnTo>
                  <a:pt x="287731" y="465162"/>
                </a:lnTo>
                <a:lnTo>
                  <a:pt x="229248" y="474789"/>
                </a:lnTo>
                <a:lnTo>
                  <a:pt x="169037" y="481812"/>
                </a:lnTo>
                <a:lnTo>
                  <a:pt x="107289" y="486092"/>
                </a:lnTo>
                <a:lnTo>
                  <a:pt x="44196" y="487553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387095"/>
            <a:ext cx="560400" cy="458406"/>
          </a:xfrm>
          <a:custGeom>
            <a:avLst/>
            <a:gdLst>
              <a:gd name="connsiteX0" fmla="*/ 516204 w 560400"/>
              <a:gd name="connsiteY0" fmla="*/ 44195 h 458406"/>
              <a:gd name="connsiteX1" fmla="*/ 478714 w 560400"/>
              <a:gd name="connsiteY1" fmla="*/ 44411 h 458406"/>
              <a:gd name="connsiteX2" fmla="*/ 441973 w 560400"/>
              <a:gd name="connsiteY2" fmla="*/ 47015 h 458406"/>
              <a:gd name="connsiteX3" fmla="*/ 406082 w 560400"/>
              <a:gd name="connsiteY3" fmla="*/ 51943 h 458406"/>
              <a:gd name="connsiteX4" fmla="*/ 371157 w 560400"/>
              <a:gd name="connsiteY4" fmla="*/ 59080 h 458406"/>
              <a:gd name="connsiteX5" fmla="*/ 337337 w 560400"/>
              <a:gd name="connsiteY5" fmla="*/ 68351 h 458406"/>
              <a:gd name="connsiteX6" fmla="*/ 304749 w 560400"/>
              <a:gd name="connsiteY6" fmla="*/ 79654 h 458406"/>
              <a:gd name="connsiteX7" fmla="*/ 243700 w 560400"/>
              <a:gd name="connsiteY7" fmla="*/ 107988 h 458406"/>
              <a:gd name="connsiteX8" fmla="*/ 188988 w 560400"/>
              <a:gd name="connsiteY8" fmla="*/ 143370 h 458406"/>
              <a:gd name="connsiteX9" fmla="*/ 141580 w 560400"/>
              <a:gd name="connsiteY9" fmla="*/ 185064 h 458406"/>
              <a:gd name="connsiteX10" fmla="*/ 102451 w 560400"/>
              <a:gd name="connsiteY10" fmla="*/ 232333 h 458406"/>
              <a:gd name="connsiteX11" fmla="*/ 72568 w 560400"/>
              <a:gd name="connsiteY11" fmla="*/ 284454 h 458406"/>
              <a:gd name="connsiteX12" fmla="*/ 52895 w 560400"/>
              <a:gd name="connsiteY12" fmla="*/ 340690 h 458406"/>
              <a:gd name="connsiteX13" fmla="*/ 44424 w 560400"/>
              <a:gd name="connsiteY13" fmla="*/ 400316 h 458406"/>
              <a:gd name="connsiteX14" fmla="*/ 44196 w 560400"/>
              <a:gd name="connsiteY14" fmla="*/ 409638 h 458406"/>
              <a:gd name="connsiteX15" fmla="*/ 44196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516204" y="44195"/>
                </a:moveTo>
                <a:lnTo>
                  <a:pt x="478714" y="44411"/>
                </a:lnTo>
                <a:lnTo>
                  <a:pt x="441973" y="47015"/>
                </a:lnTo>
                <a:lnTo>
                  <a:pt x="406082" y="51943"/>
                </a:lnTo>
                <a:lnTo>
                  <a:pt x="371157" y="59080"/>
                </a:lnTo>
                <a:lnTo>
                  <a:pt x="337337" y="68351"/>
                </a:lnTo>
                <a:lnTo>
                  <a:pt x="304749" y="79654"/>
                </a:lnTo>
                <a:lnTo>
                  <a:pt x="243700" y="107988"/>
                </a:lnTo>
                <a:lnTo>
                  <a:pt x="188988" y="143370"/>
                </a:lnTo>
                <a:lnTo>
                  <a:pt x="141580" y="185064"/>
                </a:lnTo>
                <a:lnTo>
                  <a:pt x="102451" y="232333"/>
                </a:lnTo>
                <a:lnTo>
                  <a:pt x="72568" y="284454"/>
                </a:lnTo>
                <a:lnTo>
                  <a:pt x="52895" y="340690"/>
                </a:lnTo>
                <a:lnTo>
                  <a:pt x="44424" y="400316"/>
                </a:lnTo>
                <a:lnTo>
                  <a:pt x="44196" y="409638"/>
                </a:lnTo>
                <a:lnTo>
                  <a:pt x="44196" y="414210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0" y="2350007"/>
            <a:ext cx="5375021" cy="359283"/>
          </a:xfrm>
          <a:custGeom>
            <a:avLst/>
            <a:gdLst>
              <a:gd name="connsiteX0" fmla="*/ 0 w 5375021"/>
              <a:gd name="connsiteY0" fmla="*/ 359283 h 359283"/>
              <a:gd name="connsiteX1" fmla="*/ 5375021 w 5375021"/>
              <a:gd name="connsiteY1" fmla="*/ 359283 h 359283"/>
              <a:gd name="connsiteX2" fmla="*/ 5375021 w 5375021"/>
              <a:gd name="connsiteY2" fmla="*/ 0 h 359283"/>
              <a:gd name="connsiteX3" fmla="*/ 0 w 5375021"/>
              <a:gd name="connsiteY3" fmla="*/ 0 h 359283"/>
              <a:gd name="connsiteX4" fmla="*/ 0 w 5375021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375021" h="359283">
                <a:moveTo>
                  <a:pt x="0" y="359283"/>
                </a:moveTo>
                <a:lnTo>
                  <a:pt x="5375021" y="359283"/>
                </a:lnTo>
                <a:lnTo>
                  <a:pt x="5375021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5148" y="2350007"/>
            <a:ext cx="6816345" cy="359283"/>
          </a:xfrm>
          <a:custGeom>
            <a:avLst/>
            <a:gdLst>
              <a:gd name="connsiteX0" fmla="*/ 0 w 6816345"/>
              <a:gd name="connsiteY0" fmla="*/ 359283 h 359283"/>
              <a:gd name="connsiteX1" fmla="*/ 6816345 w 6816345"/>
              <a:gd name="connsiteY1" fmla="*/ 359283 h 359283"/>
              <a:gd name="connsiteX2" fmla="*/ 6816345 w 6816345"/>
              <a:gd name="connsiteY2" fmla="*/ 0 h 359283"/>
              <a:gd name="connsiteX3" fmla="*/ 0 w 6816345"/>
              <a:gd name="connsiteY3" fmla="*/ 0 h 359283"/>
              <a:gd name="connsiteX4" fmla="*/ 0 w 6816345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16345" h="359283">
                <a:moveTo>
                  <a:pt x="0" y="359283"/>
                </a:moveTo>
                <a:lnTo>
                  <a:pt x="6816345" y="359283"/>
                </a:lnTo>
                <a:lnTo>
                  <a:pt x="6816345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1267968"/>
            <a:ext cx="2989961" cy="371602"/>
          </a:xfrm>
          <a:custGeom>
            <a:avLst/>
            <a:gdLst>
              <a:gd name="connsiteX0" fmla="*/ 0 w 2989961"/>
              <a:gd name="connsiteY0" fmla="*/ 371602 h 371602"/>
              <a:gd name="connsiteX1" fmla="*/ 2989961 w 2989961"/>
              <a:gd name="connsiteY1" fmla="*/ 371602 h 371602"/>
              <a:gd name="connsiteX2" fmla="*/ 2989961 w 2989961"/>
              <a:gd name="connsiteY2" fmla="*/ 0 h 371602"/>
              <a:gd name="connsiteX3" fmla="*/ 0 w 2989961"/>
              <a:gd name="connsiteY3" fmla="*/ 0 h 371602"/>
              <a:gd name="connsiteX4" fmla="*/ 0 w 2989961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1" h="371602">
                <a:moveTo>
                  <a:pt x="0" y="371602"/>
                </a:moveTo>
                <a:lnTo>
                  <a:pt x="2989961" y="371602"/>
                </a:lnTo>
                <a:lnTo>
                  <a:pt x="2989961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-44196" y="1144524"/>
            <a:ext cx="3640734" cy="176784"/>
          </a:xfrm>
          <a:custGeom>
            <a:avLst/>
            <a:gdLst>
              <a:gd name="connsiteX0" fmla="*/ 44196 w 3640734"/>
              <a:gd name="connsiteY0" fmla="*/ 44196 h 176784"/>
              <a:gd name="connsiteX1" fmla="*/ 3596539 w 3640734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640734" h="176784">
                <a:moveTo>
                  <a:pt x="44196" y="44196"/>
                </a:moveTo>
                <a:lnTo>
                  <a:pt x="3596539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725423"/>
            <a:ext cx="3028061" cy="409702"/>
          </a:xfrm>
          <a:custGeom>
            <a:avLst/>
            <a:gdLst>
              <a:gd name="connsiteX0" fmla="*/ 19050 w 3028061"/>
              <a:gd name="connsiteY0" fmla="*/ 390652 h 409702"/>
              <a:gd name="connsiteX1" fmla="*/ 3009011 w 3028061"/>
              <a:gd name="connsiteY1" fmla="*/ 390652 h 409702"/>
              <a:gd name="connsiteX2" fmla="*/ 3009011 w 3028061"/>
              <a:gd name="connsiteY2" fmla="*/ 19050 h 409702"/>
              <a:gd name="connsiteX3" fmla="*/ 19050 w 3028061"/>
              <a:gd name="connsiteY3" fmla="*/ 19050 h 409702"/>
              <a:gd name="connsiteX4" fmla="*/ 19050 w 3028061"/>
              <a:gd name="connsiteY4" fmla="*/ 390652 h 4097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1" h="409702">
                <a:moveTo>
                  <a:pt x="19050" y="390652"/>
                </a:moveTo>
                <a:lnTo>
                  <a:pt x="3009011" y="390652"/>
                </a:lnTo>
                <a:lnTo>
                  <a:pt x="3009011" y="19050"/>
                </a:lnTo>
                <a:lnTo>
                  <a:pt x="19050" y="19050"/>
                </a:lnTo>
                <a:lnTo>
                  <a:pt x="19050" y="39065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249679"/>
            <a:ext cx="3028188" cy="409956"/>
          </a:xfrm>
          <a:custGeom>
            <a:avLst/>
            <a:gdLst>
              <a:gd name="connsiteX0" fmla="*/ 19050 w 3028188"/>
              <a:gd name="connsiteY0" fmla="*/ 19050 h 409956"/>
              <a:gd name="connsiteX1" fmla="*/ 3009138 w 3028188"/>
              <a:gd name="connsiteY1" fmla="*/ 19050 h 409956"/>
              <a:gd name="connsiteX2" fmla="*/ 3009138 w 3028188"/>
              <a:gd name="connsiteY2" fmla="*/ 390906 h 409956"/>
              <a:gd name="connsiteX3" fmla="*/ 19050 w 3028188"/>
              <a:gd name="connsiteY3" fmla="*/ 390906 h 409956"/>
              <a:gd name="connsiteX4" fmla="*/ 19050 w 3028188"/>
              <a:gd name="connsiteY4" fmla="*/ 19050 h 4099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6">
                <a:moveTo>
                  <a:pt x="19050" y="19050"/>
                </a:moveTo>
                <a:lnTo>
                  <a:pt x="3009138" y="19050"/>
                </a:lnTo>
                <a:lnTo>
                  <a:pt x="3009138" y="390906"/>
                </a:lnTo>
                <a:lnTo>
                  <a:pt x="19050" y="390906"/>
                </a:lnTo>
                <a:lnTo>
                  <a:pt x="19050" y="1905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27949" y="1162812"/>
            <a:ext cx="3501758" cy="176784"/>
          </a:xfrm>
          <a:custGeom>
            <a:avLst/>
            <a:gdLst>
              <a:gd name="connsiteX0" fmla="*/ 44195 w 3501758"/>
              <a:gd name="connsiteY0" fmla="*/ 44196 h 176784"/>
              <a:gd name="connsiteX1" fmla="*/ 3457561 w 3501758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501758" h="176784">
                <a:moveTo>
                  <a:pt x="44195" y="44196"/>
                </a:moveTo>
                <a:lnTo>
                  <a:pt x="3457561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1139949"/>
            <a:ext cx="967739" cy="271221"/>
          </a:xfrm>
          <a:custGeom>
            <a:avLst/>
            <a:gdLst>
              <a:gd name="connsiteX0" fmla="*/ 923544 w 967739"/>
              <a:gd name="connsiteY0" fmla="*/ 227025 h 271221"/>
              <a:gd name="connsiteX1" fmla="*/ 908012 w 967739"/>
              <a:gd name="connsiteY1" fmla="*/ 197129 h 271221"/>
              <a:gd name="connsiteX2" fmla="*/ 871778 w 967739"/>
              <a:gd name="connsiteY2" fmla="*/ 168871 h 271221"/>
              <a:gd name="connsiteX3" fmla="*/ 846442 w 967739"/>
              <a:gd name="connsiteY3" fmla="*/ 155460 h 271221"/>
              <a:gd name="connsiteX4" fmla="*/ 816584 w 967739"/>
              <a:gd name="connsiteY4" fmla="*/ 142582 h 271221"/>
              <a:gd name="connsiteX5" fmla="*/ 782421 w 967739"/>
              <a:gd name="connsiteY5" fmla="*/ 130289 h 271221"/>
              <a:gd name="connsiteX6" fmla="*/ 744143 w 967739"/>
              <a:gd name="connsiteY6" fmla="*/ 118630 h 271221"/>
              <a:gd name="connsiteX7" fmla="*/ 702005 w 967739"/>
              <a:gd name="connsiteY7" fmla="*/ 107645 h 271221"/>
              <a:gd name="connsiteX8" fmla="*/ 656196 w 967739"/>
              <a:gd name="connsiteY8" fmla="*/ 97383 h 271221"/>
              <a:gd name="connsiteX9" fmla="*/ 606945 w 967739"/>
              <a:gd name="connsiteY9" fmla="*/ 87883 h 271221"/>
              <a:gd name="connsiteX10" fmla="*/ 554456 w 967739"/>
              <a:gd name="connsiteY10" fmla="*/ 79197 h 271221"/>
              <a:gd name="connsiteX11" fmla="*/ 498970 w 967739"/>
              <a:gd name="connsiteY11" fmla="*/ 71361 h 271221"/>
              <a:gd name="connsiteX12" fmla="*/ 440664 w 967739"/>
              <a:gd name="connsiteY12" fmla="*/ 64427 h 271221"/>
              <a:gd name="connsiteX13" fmla="*/ 379780 w 967739"/>
              <a:gd name="connsiteY13" fmla="*/ 58432 h 271221"/>
              <a:gd name="connsiteX14" fmla="*/ 316534 w 967739"/>
              <a:gd name="connsiteY14" fmla="*/ 53428 h 271221"/>
              <a:gd name="connsiteX15" fmla="*/ 251142 w 967739"/>
              <a:gd name="connsiteY15" fmla="*/ 49453 h 271221"/>
              <a:gd name="connsiteX16" fmla="*/ 183807 w 967739"/>
              <a:gd name="connsiteY16" fmla="*/ 46570 h 271221"/>
              <a:gd name="connsiteX17" fmla="*/ 114757 w 967739"/>
              <a:gd name="connsiteY17" fmla="*/ 44792 h 271221"/>
              <a:gd name="connsiteX18" fmla="*/ 44196 w 967739"/>
              <a:gd name="connsiteY18" fmla="*/ 44196 h 2712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1221">
                <a:moveTo>
                  <a:pt x="923544" y="227025"/>
                </a:moveTo>
                <a:lnTo>
                  <a:pt x="908012" y="197129"/>
                </a:lnTo>
                <a:lnTo>
                  <a:pt x="871778" y="168871"/>
                </a:lnTo>
                <a:lnTo>
                  <a:pt x="846442" y="155460"/>
                </a:lnTo>
                <a:lnTo>
                  <a:pt x="816584" y="142582"/>
                </a:lnTo>
                <a:lnTo>
                  <a:pt x="782421" y="130289"/>
                </a:lnTo>
                <a:lnTo>
                  <a:pt x="744143" y="118630"/>
                </a:lnTo>
                <a:lnTo>
                  <a:pt x="702005" y="107645"/>
                </a:lnTo>
                <a:lnTo>
                  <a:pt x="656196" y="97383"/>
                </a:lnTo>
                <a:lnTo>
                  <a:pt x="606945" y="87883"/>
                </a:lnTo>
                <a:lnTo>
                  <a:pt x="554456" y="79197"/>
                </a:lnTo>
                <a:lnTo>
                  <a:pt x="498970" y="71361"/>
                </a:lnTo>
                <a:lnTo>
                  <a:pt x="440664" y="64427"/>
                </a:lnTo>
                <a:lnTo>
                  <a:pt x="379780" y="58432"/>
                </a:lnTo>
                <a:lnTo>
                  <a:pt x="316534" y="53428"/>
                </a:lnTo>
                <a:lnTo>
                  <a:pt x="251142" y="49453"/>
                </a:lnTo>
                <a:lnTo>
                  <a:pt x="183807" y="46570"/>
                </a:lnTo>
                <a:lnTo>
                  <a:pt x="114757" y="44792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1271016"/>
            <a:ext cx="486156" cy="222389"/>
          </a:xfrm>
          <a:custGeom>
            <a:avLst/>
            <a:gdLst>
              <a:gd name="connsiteX0" fmla="*/ 441960 w 486156"/>
              <a:gd name="connsiteY0" fmla="*/ 178193 h 222389"/>
              <a:gd name="connsiteX1" fmla="*/ 410375 w 486156"/>
              <a:gd name="connsiteY1" fmla="*/ 178117 h 222389"/>
              <a:gd name="connsiteX2" fmla="*/ 379425 w 486156"/>
              <a:gd name="connsiteY2" fmla="*/ 177165 h 222389"/>
              <a:gd name="connsiteX3" fmla="*/ 349174 w 486156"/>
              <a:gd name="connsiteY3" fmla="*/ 175387 h 222389"/>
              <a:gd name="connsiteX4" fmla="*/ 319760 w 486156"/>
              <a:gd name="connsiteY4" fmla="*/ 172808 h 222389"/>
              <a:gd name="connsiteX5" fmla="*/ 291262 w 486156"/>
              <a:gd name="connsiteY5" fmla="*/ 169443 h 222389"/>
              <a:gd name="connsiteX6" fmla="*/ 263792 w 486156"/>
              <a:gd name="connsiteY6" fmla="*/ 165354 h 222389"/>
              <a:gd name="connsiteX7" fmla="*/ 212344 w 486156"/>
              <a:gd name="connsiteY7" fmla="*/ 155092 h 222389"/>
              <a:gd name="connsiteX8" fmla="*/ 166230 w 486156"/>
              <a:gd name="connsiteY8" fmla="*/ 142290 h 222389"/>
              <a:gd name="connsiteX9" fmla="*/ 126276 w 486156"/>
              <a:gd name="connsiteY9" fmla="*/ 127190 h 222389"/>
              <a:gd name="connsiteX10" fmla="*/ 93294 w 486156"/>
              <a:gd name="connsiteY10" fmla="*/ 110083 h 222389"/>
              <a:gd name="connsiteX11" fmla="*/ 68110 w 486156"/>
              <a:gd name="connsiteY11" fmla="*/ 91211 h 222389"/>
              <a:gd name="connsiteX12" fmla="*/ 51523 w 486156"/>
              <a:gd name="connsiteY12" fmla="*/ 70866 h 222389"/>
              <a:gd name="connsiteX13" fmla="*/ 44386 w 486156"/>
              <a:gd name="connsiteY13" fmla="*/ 49288 h 222389"/>
              <a:gd name="connsiteX14" fmla="*/ 44196 w 486156"/>
              <a:gd name="connsiteY14" fmla="*/ 45859 h 222389"/>
              <a:gd name="connsiteX15" fmla="*/ 44196 w 486156"/>
              <a:gd name="connsiteY15" fmla="*/ 44196 h 2223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22389">
                <a:moveTo>
                  <a:pt x="441960" y="178193"/>
                </a:moveTo>
                <a:lnTo>
                  <a:pt x="410375" y="178117"/>
                </a:lnTo>
                <a:lnTo>
                  <a:pt x="379425" y="177165"/>
                </a:lnTo>
                <a:lnTo>
                  <a:pt x="349174" y="175387"/>
                </a:lnTo>
                <a:lnTo>
                  <a:pt x="319760" y="172808"/>
                </a:lnTo>
                <a:lnTo>
                  <a:pt x="291262" y="169443"/>
                </a:lnTo>
                <a:lnTo>
                  <a:pt x="263792" y="165354"/>
                </a:lnTo>
                <a:lnTo>
                  <a:pt x="212344" y="155092"/>
                </a:lnTo>
                <a:lnTo>
                  <a:pt x="166230" y="142290"/>
                </a:lnTo>
                <a:lnTo>
                  <a:pt x="126276" y="127190"/>
                </a:lnTo>
                <a:lnTo>
                  <a:pt x="93294" y="110083"/>
                </a:lnTo>
                <a:lnTo>
                  <a:pt x="68110" y="91211"/>
                </a:lnTo>
                <a:lnTo>
                  <a:pt x="51523" y="70866"/>
                </a:lnTo>
                <a:lnTo>
                  <a:pt x="44386" y="49288"/>
                </a:lnTo>
                <a:lnTo>
                  <a:pt x="44196" y="4585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1159770"/>
            <a:ext cx="967739" cy="242265"/>
          </a:xfrm>
          <a:custGeom>
            <a:avLst/>
            <a:gdLst>
              <a:gd name="connsiteX0" fmla="*/ 44195 w 967739"/>
              <a:gd name="connsiteY0" fmla="*/ 198069 h 242265"/>
              <a:gd name="connsiteX1" fmla="*/ 59728 w 967739"/>
              <a:gd name="connsiteY1" fmla="*/ 172910 h 242265"/>
              <a:gd name="connsiteX2" fmla="*/ 95960 w 967739"/>
              <a:gd name="connsiteY2" fmla="*/ 149123 h 242265"/>
              <a:gd name="connsiteX3" fmla="*/ 121297 w 967739"/>
              <a:gd name="connsiteY3" fmla="*/ 137833 h 242265"/>
              <a:gd name="connsiteX4" fmla="*/ 151155 w 967739"/>
              <a:gd name="connsiteY4" fmla="*/ 127000 h 242265"/>
              <a:gd name="connsiteX5" fmla="*/ 185318 w 967739"/>
              <a:gd name="connsiteY5" fmla="*/ 116649 h 242265"/>
              <a:gd name="connsiteX6" fmla="*/ 223583 w 967739"/>
              <a:gd name="connsiteY6" fmla="*/ 106845 h 242265"/>
              <a:gd name="connsiteX7" fmla="*/ 265734 w 967739"/>
              <a:gd name="connsiteY7" fmla="*/ 97599 h 242265"/>
              <a:gd name="connsiteX8" fmla="*/ 311543 w 967739"/>
              <a:gd name="connsiteY8" fmla="*/ 88950 h 242265"/>
              <a:gd name="connsiteX9" fmla="*/ 360794 w 967739"/>
              <a:gd name="connsiteY9" fmla="*/ 80962 h 242265"/>
              <a:gd name="connsiteX10" fmla="*/ 413283 w 967739"/>
              <a:gd name="connsiteY10" fmla="*/ 73647 h 242265"/>
              <a:gd name="connsiteX11" fmla="*/ 468769 w 967739"/>
              <a:gd name="connsiteY11" fmla="*/ 67055 h 242265"/>
              <a:gd name="connsiteX12" fmla="*/ 527074 w 967739"/>
              <a:gd name="connsiteY12" fmla="*/ 61213 h 242265"/>
              <a:gd name="connsiteX13" fmla="*/ 587958 w 967739"/>
              <a:gd name="connsiteY13" fmla="*/ 56172 h 242265"/>
              <a:gd name="connsiteX14" fmla="*/ 651205 w 967739"/>
              <a:gd name="connsiteY14" fmla="*/ 51955 h 242265"/>
              <a:gd name="connsiteX15" fmla="*/ 716597 w 967739"/>
              <a:gd name="connsiteY15" fmla="*/ 48615 h 242265"/>
              <a:gd name="connsiteX16" fmla="*/ 783932 w 967739"/>
              <a:gd name="connsiteY16" fmla="*/ 46177 h 242265"/>
              <a:gd name="connsiteX17" fmla="*/ 852982 w 967739"/>
              <a:gd name="connsiteY17" fmla="*/ 44691 h 242265"/>
              <a:gd name="connsiteX18" fmla="*/ 923543 w 967739"/>
              <a:gd name="connsiteY18" fmla="*/ 44196 h 2422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42265">
                <a:moveTo>
                  <a:pt x="44195" y="198069"/>
                </a:moveTo>
                <a:lnTo>
                  <a:pt x="59728" y="172910"/>
                </a:lnTo>
                <a:lnTo>
                  <a:pt x="95960" y="149123"/>
                </a:lnTo>
                <a:lnTo>
                  <a:pt x="121297" y="137833"/>
                </a:lnTo>
                <a:lnTo>
                  <a:pt x="151155" y="127000"/>
                </a:lnTo>
                <a:lnTo>
                  <a:pt x="185318" y="116649"/>
                </a:lnTo>
                <a:lnTo>
                  <a:pt x="223583" y="106845"/>
                </a:lnTo>
                <a:lnTo>
                  <a:pt x="265734" y="97599"/>
                </a:lnTo>
                <a:lnTo>
                  <a:pt x="311543" y="88950"/>
                </a:lnTo>
                <a:lnTo>
                  <a:pt x="360794" y="80962"/>
                </a:lnTo>
                <a:lnTo>
                  <a:pt x="413283" y="73647"/>
                </a:lnTo>
                <a:lnTo>
                  <a:pt x="468769" y="67055"/>
                </a:lnTo>
                <a:lnTo>
                  <a:pt x="527074" y="61213"/>
                </a:lnTo>
                <a:lnTo>
                  <a:pt x="587958" y="56172"/>
                </a:lnTo>
                <a:lnTo>
                  <a:pt x="651205" y="51955"/>
                </a:lnTo>
                <a:lnTo>
                  <a:pt x="716597" y="48615"/>
                </a:lnTo>
                <a:lnTo>
                  <a:pt x="783932" y="46177"/>
                </a:lnTo>
                <a:lnTo>
                  <a:pt x="852982" y="44691"/>
                </a:lnTo>
                <a:lnTo>
                  <a:pt x="923543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1271022"/>
            <a:ext cx="487680" cy="201066"/>
          </a:xfrm>
          <a:custGeom>
            <a:avLst/>
            <a:gdLst>
              <a:gd name="connsiteX0" fmla="*/ 44195 w 487680"/>
              <a:gd name="connsiteY0" fmla="*/ 156870 h 201066"/>
              <a:gd name="connsiteX1" fmla="*/ 75894 w 487680"/>
              <a:gd name="connsiteY1" fmla="*/ 156807 h 201066"/>
              <a:gd name="connsiteX2" fmla="*/ 106971 w 487680"/>
              <a:gd name="connsiteY2" fmla="*/ 156006 h 201066"/>
              <a:gd name="connsiteX3" fmla="*/ 137337 w 487680"/>
              <a:gd name="connsiteY3" fmla="*/ 154508 h 201066"/>
              <a:gd name="connsiteX4" fmla="*/ 166865 w 487680"/>
              <a:gd name="connsiteY4" fmla="*/ 152336 h 201066"/>
              <a:gd name="connsiteX5" fmla="*/ 195465 w 487680"/>
              <a:gd name="connsiteY5" fmla="*/ 149517 h 201066"/>
              <a:gd name="connsiteX6" fmla="*/ 223049 w 487680"/>
              <a:gd name="connsiteY6" fmla="*/ 146075 h 201066"/>
              <a:gd name="connsiteX7" fmla="*/ 274687 w 487680"/>
              <a:gd name="connsiteY7" fmla="*/ 137452 h 201066"/>
              <a:gd name="connsiteX8" fmla="*/ 320979 w 487680"/>
              <a:gd name="connsiteY8" fmla="*/ 126669 h 201066"/>
              <a:gd name="connsiteX9" fmla="*/ 361086 w 487680"/>
              <a:gd name="connsiteY9" fmla="*/ 113982 h 201066"/>
              <a:gd name="connsiteX10" fmla="*/ 394195 w 487680"/>
              <a:gd name="connsiteY10" fmla="*/ 99593 h 201066"/>
              <a:gd name="connsiteX11" fmla="*/ 419480 w 487680"/>
              <a:gd name="connsiteY11" fmla="*/ 83731 h 201066"/>
              <a:gd name="connsiteX12" fmla="*/ 436117 w 487680"/>
              <a:gd name="connsiteY12" fmla="*/ 66611 h 201066"/>
              <a:gd name="connsiteX13" fmla="*/ 443293 w 487680"/>
              <a:gd name="connsiteY13" fmla="*/ 48475 h 201066"/>
              <a:gd name="connsiteX14" fmla="*/ 443483 w 487680"/>
              <a:gd name="connsiteY14" fmla="*/ 45580 h 201066"/>
              <a:gd name="connsiteX15" fmla="*/ 443483 w 487680"/>
              <a:gd name="connsiteY15" fmla="*/ 44196 h 20106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01066">
                <a:moveTo>
                  <a:pt x="44195" y="156870"/>
                </a:moveTo>
                <a:lnTo>
                  <a:pt x="75894" y="156807"/>
                </a:lnTo>
                <a:lnTo>
                  <a:pt x="106971" y="156006"/>
                </a:lnTo>
                <a:lnTo>
                  <a:pt x="137337" y="154508"/>
                </a:lnTo>
                <a:lnTo>
                  <a:pt x="166865" y="152336"/>
                </a:lnTo>
                <a:lnTo>
                  <a:pt x="195465" y="149517"/>
                </a:lnTo>
                <a:lnTo>
                  <a:pt x="223049" y="146075"/>
                </a:lnTo>
                <a:lnTo>
                  <a:pt x="274687" y="137452"/>
                </a:lnTo>
                <a:lnTo>
                  <a:pt x="320979" y="126669"/>
                </a:lnTo>
                <a:lnTo>
                  <a:pt x="361086" y="113982"/>
                </a:lnTo>
                <a:lnTo>
                  <a:pt x="394195" y="99593"/>
                </a:lnTo>
                <a:lnTo>
                  <a:pt x="419480" y="83731"/>
                </a:lnTo>
                <a:lnTo>
                  <a:pt x="436117" y="66611"/>
                </a:lnTo>
                <a:lnTo>
                  <a:pt x="443293" y="48475"/>
                </a:lnTo>
                <a:lnTo>
                  <a:pt x="443483" y="45580"/>
                </a:lnTo>
                <a:lnTo>
                  <a:pt x="443483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8469" y="3113278"/>
            <a:ext cx="4337812" cy="3467608"/>
          </a:xfrm>
          <a:custGeom>
            <a:avLst/>
            <a:gdLst>
              <a:gd name="connsiteX0" fmla="*/ 6350 w 4337812"/>
              <a:gd name="connsiteY0" fmla="*/ 6350 h 3467608"/>
              <a:gd name="connsiteX1" fmla="*/ 4331462 w 4337812"/>
              <a:gd name="connsiteY1" fmla="*/ 6350 h 3467608"/>
              <a:gd name="connsiteX2" fmla="*/ 4331462 w 4337812"/>
              <a:gd name="connsiteY2" fmla="*/ 3461258 h 3467608"/>
              <a:gd name="connsiteX3" fmla="*/ 6350 w 4337812"/>
              <a:gd name="connsiteY3" fmla="*/ 3461258 h 3467608"/>
              <a:gd name="connsiteX4" fmla="*/ 6350 w 4337812"/>
              <a:gd name="connsiteY4" fmla="*/ 6350 h 346760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337812" h="3467608">
                <a:moveTo>
                  <a:pt x="6350" y="6350"/>
                </a:moveTo>
                <a:lnTo>
                  <a:pt x="4331462" y="6350"/>
                </a:lnTo>
                <a:lnTo>
                  <a:pt x="4331462" y="3461258"/>
                </a:lnTo>
                <a:lnTo>
                  <a:pt x="6350" y="3461258"/>
                </a:lnTo>
                <a:lnTo>
                  <a:pt x="6350" y="63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2865120" y="3377183"/>
            <a:ext cx="561695" cy="338201"/>
          </a:xfrm>
          <a:custGeom>
            <a:avLst/>
            <a:gdLst>
              <a:gd name="connsiteX0" fmla="*/ 14477 w 561695"/>
              <a:gd name="connsiteY0" fmla="*/ 323723 h 338201"/>
              <a:gd name="connsiteX1" fmla="*/ 547217 w 561695"/>
              <a:gd name="connsiteY1" fmla="*/ 323723 h 338201"/>
              <a:gd name="connsiteX2" fmla="*/ 547217 w 561695"/>
              <a:gd name="connsiteY2" fmla="*/ 14478 h 338201"/>
              <a:gd name="connsiteX3" fmla="*/ 14477 w 561695"/>
              <a:gd name="connsiteY3" fmla="*/ 14478 h 338201"/>
              <a:gd name="connsiteX4" fmla="*/ 14477 w 561695"/>
              <a:gd name="connsiteY4" fmla="*/ 323723 h 3382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61695" h="338201">
                <a:moveTo>
                  <a:pt x="14477" y="323723"/>
                </a:moveTo>
                <a:lnTo>
                  <a:pt x="547217" y="323723"/>
                </a:lnTo>
                <a:lnTo>
                  <a:pt x="547217" y="14478"/>
                </a:lnTo>
                <a:lnTo>
                  <a:pt x="14477" y="14478"/>
                </a:lnTo>
                <a:lnTo>
                  <a:pt x="14477" y="32372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43484" y="4824984"/>
            <a:ext cx="982598" cy="231521"/>
          </a:xfrm>
          <a:custGeom>
            <a:avLst/>
            <a:gdLst>
              <a:gd name="connsiteX0" fmla="*/ 14477 w 982598"/>
              <a:gd name="connsiteY0" fmla="*/ 217043 h 231521"/>
              <a:gd name="connsiteX1" fmla="*/ 968120 w 982598"/>
              <a:gd name="connsiteY1" fmla="*/ 217043 h 231521"/>
              <a:gd name="connsiteX2" fmla="*/ 968120 w 982598"/>
              <a:gd name="connsiteY2" fmla="*/ 14478 h 231521"/>
              <a:gd name="connsiteX3" fmla="*/ 14477 w 982598"/>
              <a:gd name="connsiteY3" fmla="*/ 14478 h 231521"/>
              <a:gd name="connsiteX4" fmla="*/ 14477 w 982598"/>
              <a:gd name="connsiteY4" fmla="*/ 217043 h 2315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82598" h="231521">
                <a:moveTo>
                  <a:pt x="14477" y="217043"/>
                </a:moveTo>
                <a:lnTo>
                  <a:pt x="968120" y="217043"/>
                </a:lnTo>
                <a:lnTo>
                  <a:pt x="968120" y="14478"/>
                </a:lnTo>
                <a:lnTo>
                  <a:pt x="14477" y="14478"/>
                </a:lnTo>
                <a:lnTo>
                  <a:pt x="14477" y="21704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703832" y="6310884"/>
            <a:ext cx="2989961" cy="254000"/>
          </a:xfrm>
          <a:custGeom>
            <a:avLst/>
            <a:gdLst>
              <a:gd name="connsiteX0" fmla="*/ 14477 w 2989961"/>
              <a:gd name="connsiteY0" fmla="*/ 239522 h 254000"/>
              <a:gd name="connsiteX1" fmla="*/ 2975483 w 2989961"/>
              <a:gd name="connsiteY1" fmla="*/ 239522 h 254000"/>
              <a:gd name="connsiteX2" fmla="*/ 2975483 w 2989961"/>
              <a:gd name="connsiteY2" fmla="*/ 14478 h 254000"/>
              <a:gd name="connsiteX3" fmla="*/ 14477 w 2989961"/>
              <a:gd name="connsiteY3" fmla="*/ 14478 h 254000"/>
              <a:gd name="connsiteX4" fmla="*/ 14477 w 2989961"/>
              <a:gd name="connsiteY4" fmla="*/ 239522 h 254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1" h="254000">
                <a:moveTo>
                  <a:pt x="14477" y="239522"/>
                </a:moveTo>
                <a:lnTo>
                  <a:pt x="2975483" y="239522"/>
                </a:lnTo>
                <a:lnTo>
                  <a:pt x="2975483" y="14478"/>
                </a:lnTo>
                <a:lnTo>
                  <a:pt x="14477" y="14478"/>
                </a:lnTo>
                <a:lnTo>
                  <a:pt x="14477" y="2395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175250" y="3597909"/>
            <a:ext cx="6729984" cy="1837944"/>
          </a:xfrm>
          <a:custGeom>
            <a:avLst/>
            <a:gdLst>
              <a:gd name="connsiteX0" fmla="*/ 6350 w 6729984"/>
              <a:gd name="connsiteY0" fmla="*/ 1831594 h 1837944"/>
              <a:gd name="connsiteX1" fmla="*/ 6723634 w 6729984"/>
              <a:gd name="connsiteY1" fmla="*/ 1831594 h 1837944"/>
              <a:gd name="connsiteX2" fmla="*/ 6723634 w 6729984"/>
              <a:gd name="connsiteY2" fmla="*/ 6350 h 1837944"/>
              <a:gd name="connsiteX3" fmla="*/ 6350 w 6729984"/>
              <a:gd name="connsiteY3" fmla="*/ 6350 h 1837944"/>
              <a:gd name="connsiteX4" fmla="*/ 6350 w 6729984"/>
              <a:gd name="connsiteY4" fmla="*/ 1831594 h 18379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729984" h="1837944">
                <a:moveTo>
                  <a:pt x="6350" y="1831594"/>
                </a:moveTo>
                <a:lnTo>
                  <a:pt x="6723634" y="1831594"/>
                </a:lnTo>
                <a:lnTo>
                  <a:pt x="6723634" y="6350"/>
                </a:lnTo>
                <a:lnTo>
                  <a:pt x="6350" y="6350"/>
                </a:lnTo>
                <a:lnTo>
                  <a:pt x="6350" y="1831594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900" y="3124200"/>
            <a:ext cx="4318000" cy="34544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606800"/>
            <a:ext cx="6718300" cy="1828800"/>
          </a:xfrm>
          <a:prstGeom prst="rect">
            <a:avLst/>
          </a:prstGeom>
          <a:noFill/>
        </p:spPr>
      </p:pic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229361"/>
          <a:ext cx="2990088" cy="371856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42725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학과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(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부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)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인필교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,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교과목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이수</a:t>
                      </a:r>
                      <a:endParaRPr lang="zh-CN" altLang="en-US" sz="1404" dirty="0" smtClean="0">
                        <a:solidFill>
                          <a:srgbClr val="00000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236" cmpd="sng">
                      <a:solidFill>
                        <a:srgbClr val="0000cc"/>
                      </a:solidFill>
                      <a:prstDash val="solid"/>
                    </a:lnR>
                    <a:lnT w="29" cmpd="sng">
                      <a:solidFill>
                        <a:srgbClr val="0000cc"/>
                      </a:solidFill>
                      <a:prstDash val="solid"/>
                    </a:lnT>
                    <a:lnB w="29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28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36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9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9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1808226"/>
          <a:ext cx="2990088" cy="374903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08280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핵심역량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/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전공역량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기준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달성</a:t>
                      </a:r>
                      <a:endParaRPr lang="zh-CN" altLang="en-US" sz="1404" b="1" dirty="0" smtClean="0">
                        <a:solidFill>
                          <a:srgbClr val="000000"/>
                        </a:solidFill>
                        <a:latin typeface="맑은 고딕" pitchFamily="18" charset="0"/>
                        <a:cs typeface="맑은 고딕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236" cmpd="sng">
                      <a:solidFill>
                        <a:srgbClr val="0000cc"/>
                      </a:solidFill>
                      <a:prstDash val="solid"/>
                    </a:lnR>
                    <a:lnT w="30" cmpd="sng">
                      <a:solidFill>
                        <a:srgbClr val="0000cc"/>
                      </a:solidFill>
                      <a:prstDash val="solid"/>
                    </a:lnT>
                    <a:lnB w="3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1524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36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0">
            <a:off x="12001500" y="66167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14400" y="863600"/>
            <a:ext cx="18923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39700" algn="l"/>
              </a:tabLst>
            </a:pP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8509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914900" y="863600"/>
            <a:ext cx="2260600" cy="711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177800" algn="l"/>
              </a:tabLst>
            </a:pP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57200" y="2476500"/>
            <a:ext cx="4330700" cy="609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546100" algn="l"/>
              </a:tabLst>
            </a:pPr>
            <a:r>
              <a:rPr lang="en-US" altLang="zh-CN" dirty="0" smtClean="0"/>
              <a:t>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1.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5461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홈페이지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257800" y="2489200"/>
            <a:ext cx="5029200" cy="939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65100" algn="l"/>
                <a:tab pos="1600200" algn="l"/>
              </a:tabLst>
            </a:pPr>
            <a:r>
              <a:rPr lang="en-US" altLang="zh-CN" dirty="0" smtClean="0"/>
              <a:t>	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2.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학과세부인증기준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현황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165100" algn="l"/>
                <a:tab pos="16002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인증여부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</a:p>
          <a:p>
            <a:pPr>
              <a:lnSpc>
                <a:spcPts val="2100"/>
              </a:lnSpc>
              <a:tabLst>
                <a:tab pos="165100" algn="l"/>
                <a:tab pos="16002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[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웹정보서비스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]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올인원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경력관리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학과세부인증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등록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및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현황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2451100" y="6642100"/>
            <a:ext cx="2222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							</a:tabLst>
            </a:pP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[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참고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]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사회과학대학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행정학부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신문방송학전공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257800" y="5829300"/>
            <a:ext cx="3568700" cy="444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>
                <a:tab pos="1651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신청하기</a:t>
            </a:r>
          </a:p>
          <a:p>
            <a:pPr>
              <a:lnSpc>
                <a:spcPts val="2100"/>
              </a:lnSpc>
              <a:tabLst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신청방법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5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페이지를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참고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2700" y="12700"/>
            <a:ext cx="241300" cy="241300"/>
          </a:xfrm>
          <a:custGeom>
            <a:avLst/>
            <a:gdLst>
              <a:gd name="connsiteX0" fmla="*/ 6350 w 241300"/>
              <a:gd name="connsiteY0" fmla="*/ 234950 h 241300"/>
              <a:gd name="connsiteX1" fmla="*/ 6350 w 241300"/>
              <a:gd name="connsiteY1" fmla="*/ 6350 h 241300"/>
              <a:gd name="connsiteX2" fmla="*/ 234950 w 241300"/>
              <a:gd name="connsiteY2" fmla="*/ 6350 h 241300"/>
              <a:gd name="connsiteX3" fmla="*/ 234950 w 241300"/>
              <a:gd name="connsiteY3" fmla="*/ 234950 h 241300"/>
              <a:gd name="connsiteX4" fmla="*/ 6350 w 241300"/>
              <a:gd name="connsiteY4" fmla="*/ 234950 h 2413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1300" h="241300">
                <a:moveTo>
                  <a:pt x="6350" y="234950"/>
                </a:moveTo>
                <a:lnTo>
                  <a:pt x="6350" y="6350"/>
                </a:lnTo>
                <a:lnTo>
                  <a:pt x="234950" y="6350"/>
                </a:lnTo>
                <a:lnTo>
                  <a:pt x="234950" y="234950"/>
                </a:lnTo>
                <a:lnTo>
                  <a:pt x="6350" y="2349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0" y="0"/>
            <a:ext cx="12192000" cy="359282"/>
          </a:xfrm>
          <a:custGeom>
            <a:avLst/>
            <a:gdLst>
              <a:gd name="connsiteX0" fmla="*/ 0 w 12192000"/>
              <a:gd name="connsiteY0" fmla="*/ 359282 h 359282"/>
              <a:gd name="connsiteX1" fmla="*/ 12192000 w 12192000"/>
              <a:gd name="connsiteY1" fmla="*/ 359282 h 359282"/>
              <a:gd name="connsiteX2" fmla="*/ 12192000 w 12192000"/>
              <a:gd name="connsiteY2" fmla="*/ 0 h 359282"/>
              <a:gd name="connsiteX3" fmla="*/ 0 w 12192000"/>
              <a:gd name="connsiteY3" fmla="*/ 0 h 359282"/>
              <a:gd name="connsiteX4" fmla="*/ 0 w 12192000"/>
              <a:gd name="connsiteY4" fmla="*/ 359282 h 3592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359282">
                <a:moveTo>
                  <a:pt x="0" y="359282"/>
                </a:moveTo>
                <a:lnTo>
                  <a:pt x="12192000" y="359282"/>
                </a:lnTo>
                <a:lnTo>
                  <a:pt x="12192000" y="0"/>
                </a:lnTo>
                <a:lnTo>
                  <a:pt x="0" y="0"/>
                </a:lnTo>
                <a:lnTo>
                  <a:pt x="0" y="359282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953000" y="1993391"/>
            <a:ext cx="359664" cy="359664"/>
          </a:xfrm>
          <a:custGeom>
            <a:avLst/>
            <a:gdLst>
              <a:gd name="connsiteX0" fmla="*/ 0 w 359664"/>
              <a:gd name="connsiteY0" fmla="*/ 0 h 359664"/>
              <a:gd name="connsiteX1" fmla="*/ 359664 w 359664"/>
              <a:gd name="connsiteY1" fmla="*/ 0 h 359664"/>
              <a:gd name="connsiteX2" fmla="*/ 359664 w 359664"/>
              <a:gd name="connsiteY2" fmla="*/ 359664 h 359664"/>
              <a:gd name="connsiteX3" fmla="*/ 0 w 359664"/>
              <a:gd name="connsiteY3" fmla="*/ 359664 h 359664"/>
              <a:gd name="connsiteX4" fmla="*/ 0 w 359664"/>
              <a:gd name="connsiteY4" fmla="*/ 0 h 3596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59664" h="359664">
                <a:moveTo>
                  <a:pt x="0" y="0"/>
                </a:moveTo>
                <a:lnTo>
                  <a:pt x="359664" y="0"/>
                </a:lnTo>
                <a:lnTo>
                  <a:pt x="359664" y="359664"/>
                </a:lnTo>
                <a:lnTo>
                  <a:pt x="0" y="359664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213860" y="3168396"/>
            <a:ext cx="359664" cy="359664"/>
          </a:xfrm>
          <a:custGeom>
            <a:avLst/>
            <a:gdLst>
              <a:gd name="connsiteX0" fmla="*/ 0 w 359664"/>
              <a:gd name="connsiteY0" fmla="*/ 0 h 359664"/>
              <a:gd name="connsiteX1" fmla="*/ 359664 w 359664"/>
              <a:gd name="connsiteY1" fmla="*/ 0 h 359664"/>
              <a:gd name="connsiteX2" fmla="*/ 359664 w 359664"/>
              <a:gd name="connsiteY2" fmla="*/ 359664 h 359664"/>
              <a:gd name="connsiteX3" fmla="*/ 0 w 359664"/>
              <a:gd name="connsiteY3" fmla="*/ 359664 h 359664"/>
              <a:gd name="connsiteX4" fmla="*/ 0 w 359664"/>
              <a:gd name="connsiteY4" fmla="*/ 0 h 3596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59664" h="359664">
                <a:moveTo>
                  <a:pt x="0" y="0"/>
                </a:moveTo>
                <a:lnTo>
                  <a:pt x="359664" y="0"/>
                </a:lnTo>
                <a:lnTo>
                  <a:pt x="359664" y="359664"/>
                </a:lnTo>
                <a:lnTo>
                  <a:pt x="0" y="359664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2362200" y="4975860"/>
            <a:ext cx="359664" cy="359664"/>
          </a:xfrm>
          <a:custGeom>
            <a:avLst/>
            <a:gdLst>
              <a:gd name="connsiteX0" fmla="*/ 0 w 359664"/>
              <a:gd name="connsiteY0" fmla="*/ 0 h 359664"/>
              <a:gd name="connsiteX1" fmla="*/ 359664 w 359664"/>
              <a:gd name="connsiteY1" fmla="*/ 0 h 359664"/>
              <a:gd name="connsiteX2" fmla="*/ 359664 w 359664"/>
              <a:gd name="connsiteY2" fmla="*/ 359664 h 359664"/>
              <a:gd name="connsiteX3" fmla="*/ 0 w 359664"/>
              <a:gd name="connsiteY3" fmla="*/ 359664 h 359664"/>
              <a:gd name="connsiteX4" fmla="*/ 0 w 359664"/>
              <a:gd name="connsiteY4" fmla="*/ 0 h 3596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59664" h="359664">
                <a:moveTo>
                  <a:pt x="0" y="0"/>
                </a:moveTo>
                <a:lnTo>
                  <a:pt x="359664" y="0"/>
                </a:lnTo>
                <a:lnTo>
                  <a:pt x="359664" y="359664"/>
                </a:lnTo>
                <a:lnTo>
                  <a:pt x="0" y="359664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856988" y="5611368"/>
            <a:ext cx="361188" cy="359664"/>
          </a:xfrm>
          <a:custGeom>
            <a:avLst/>
            <a:gdLst>
              <a:gd name="connsiteX0" fmla="*/ 0 w 361188"/>
              <a:gd name="connsiteY0" fmla="*/ 0 h 359664"/>
              <a:gd name="connsiteX1" fmla="*/ 361188 w 361188"/>
              <a:gd name="connsiteY1" fmla="*/ 0 h 359664"/>
              <a:gd name="connsiteX2" fmla="*/ 361188 w 361188"/>
              <a:gd name="connsiteY2" fmla="*/ 359664 h 359664"/>
              <a:gd name="connsiteX3" fmla="*/ 0 w 361188"/>
              <a:gd name="connsiteY3" fmla="*/ 359664 h 359664"/>
              <a:gd name="connsiteX4" fmla="*/ 0 w 361188"/>
              <a:gd name="connsiteY4" fmla="*/ 0 h 3596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61188" h="359664">
                <a:moveTo>
                  <a:pt x="0" y="0"/>
                </a:moveTo>
                <a:lnTo>
                  <a:pt x="361188" y="0"/>
                </a:lnTo>
                <a:lnTo>
                  <a:pt x="361188" y="359664"/>
                </a:lnTo>
                <a:lnTo>
                  <a:pt x="0" y="359664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0965180" y="3404616"/>
            <a:ext cx="361188" cy="359664"/>
          </a:xfrm>
          <a:custGeom>
            <a:avLst/>
            <a:gdLst>
              <a:gd name="connsiteX0" fmla="*/ 0 w 361188"/>
              <a:gd name="connsiteY0" fmla="*/ 0 h 359664"/>
              <a:gd name="connsiteX1" fmla="*/ 361188 w 361188"/>
              <a:gd name="connsiteY1" fmla="*/ 0 h 359664"/>
              <a:gd name="connsiteX2" fmla="*/ 361188 w 361188"/>
              <a:gd name="connsiteY2" fmla="*/ 359664 h 359664"/>
              <a:gd name="connsiteX3" fmla="*/ 0 w 361188"/>
              <a:gd name="connsiteY3" fmla="*/ 359664 h 359664"/>
              <a:gd name="connsiteX4" fmla="*/ 0 w 361188"/>
              <a:gd name="connsiteY4" fmla="*/ 0 h 3596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61188" h="359664">
                <a:moveTo>
                  <a:pt x="0" y="0"/>
                </a:moveTo>
                <a:lnTo>
                  <a:pt x="361188" y="0"/>
                </a:lnTo>
                <a:lnTo>
                  <a:pt x="361188" y="359664"/>
                </a:lnTo>
                <a:lnTo>
                  <a:pt x="0" y="359664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69354" y="4431538"/>
            <a:ext cx="5080000" cy="1921764"/>
          </a:xfrm>
          <a:custGeom>
            <a:avLst/>
            <a:gdLst>
              <a:gd name="connsiteX0" fmla="*/ 6350 w 5080000"/>
              <a:gd name="connsiteY0" fmla="*/ 1915414 h 1921764"/>
              <a:gd name="connsiteX1" fmla="*/ 5073650 w 5080000"/>
              <a:gd name="connsiteY1" fmla="*/ 1915414 h 1921764"/>
              <a:gd name="connsiteX2" fmla="*/ 5073650 w 5080000"/>
              <a:gd name="connsiteY2" fmla="*/ 6350 h 1921764"/>
              <a:gd name="connsiteX3" fmla="*/ 6350 w 5080000"/>
              <a:gd name="connsiteY3" fmla="*/ 6350 h 1921764"/>
              <a:gd name="connsiteX4" fmla="*/ 6350 w 5080000"/>
              <a:gd name="connsiteY4" fmla="*/ 1915414 h 19217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080000" h="1921764">
                <a:moveTo>
                  <a:pt x="6350" y="1915414"/>
                </a:moveTo>
                <a:lnTo>
                  <a:pt x="5073650" y="1915414"/>
                </a:lnTo>
                <a:lnTo>
                  <a:pt x="5073650" y="6350"/>
                </a:lnTo>
                <a:lnTo>
                  <a:pt x="6350" y="6350"/>
                </a:lnTo>
                <a:lnTo>
                  <a:pt x="6350" y="1915414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98564" y="4692396"/>
            <a:ext cx="4817236" cy="647319"/>
          </a:xfrm>
          <a:custGeom>
            <a:avLst/>
            <a:gdLst>
              <a:gd name="connsiteX0" fmla="*/ 14478 w 4817236"/>
              <a:gd name="connsiteY0" fmla="*/ 632841 h 647319"/>
              <a:gd name="connsiteX1" fmla="*/ 4802759 w 4817236"/>
              <a:gd name="connsiteY1" fmla="*/ 632841 h 647319"/>
              <a:gd name="connsiteX2" fmla="*/ 4802759 w 4817236"/>
              <a:gd name="connsiteY2" fmla="*/ 14478 h 647319"/>
              <a:gd name="connsiteX3" fmla="*/ 14478 w 4817236"/>
              <a:gd name="connsiteY3" fmla="*/ 14478 h 647319"/>
              <a:gd name="connsiteX4" fmla="*/ 14478 w 4817236"/>
              <a:gd name="connsiteY4" fmla="*/ 632841 h 64731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817236" h="647319">
                <a:moveTo>
                  <a:pt x="14478" y="632841"/>
                </a:moveTo>
                <a:lnTo>
                  <a:pt x="4802759" y="632841"/>
                </a:lnTo>
                <a:lnTo>
                  <a:pt x="4802759" y="14478"/>
                </a:lnTo>
                <a:lnTo>
                  <a:pt x="14478" y="14478"/>
                </a:lnTo>
                <a:lnTo>
                  <a:pt x="14478" y="63284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0" y="825500"/>
            <a:ext cx="5727700" cy="15621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75100" y="2540000"/>
            <a:ext cx="1955800" cy="10668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07200" y="812800"/>
            <a:ext cx="5054600" cy="29845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3200" y="3822700"/>
            <a:ext cx="5727700" cy="27686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69100" y="4432300"/>
            <a:ext cx="5080000" cy="19177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 rot="0">
            <a:off x="12001500" y="66167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673600" y="32258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067300" y="20828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330700" y="32639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2476500" y="50673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978400" y="57023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6200" y="127000"/>
            <a:ext cx="5765800" cy="622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27000" algn="l"/>
              </a:tabLst>
            </a:pP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3.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학생별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등록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[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참고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]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사회과학대학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행정학부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신문방송학전공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                <a:tab pos="1270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1)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학과세부인증기준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신청하기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203200" y="3556000"/>
            <a:ext cx="25527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2)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학과세부인증기준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관련파일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입력하기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1087100" y="34925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870700" y="533400"/>
            <a:ext cx="26924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3)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학과세부인증기준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첨부파일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업로드하기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870700" y="4178300"/>
            <a:ext cx="2120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4)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첨부파일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업로드완료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확인하기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429500" y="5562600"/>
            <a:ext cx="3759200" cy="711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※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학과세부인증기준에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따른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첨부파일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예시</a:t>
            </a:r>
          </a:p>
          <a:p>
            <a:pPr>
              <a:lnSpc>
                <a:spcPts val="14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교과목이수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이수내역서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및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성적증명서에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표기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첨부</a:t>
            </a:r>
          </a:p>
          <a:p>
            <a:pPr>
              <a:lnSpc>
                <a:spcPts val="14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어학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및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자격증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공인성적표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및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자격증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첨부</a:t>
            </a:r>
          </a:p>
          <a:p>
            <a:pPr>
              <a:lnSpc>
                <a:spcPts val="14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봉사활동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공인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봉사활동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확인서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첨부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397500" y="18923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752600" y="49276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499100" y="55372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0604500" y="33020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2349881"/>
          </a:xfrm>
          <a:custGeom>
            <a:avLst/>
            <a:gdLst>
              <a:gd name="connsiteX0" fmla="*/ 0 w 12192000"/>
              <a:gd name="connsiteY0" fmla="*/ 2349881 h 2349881"/>
              <a:gd name="connsiteX1" fmla="*/ 12192000 w 12192000"/>
              <a:gd name="connsiteY1" fmla="*/ 2349881 h 2349881"/>
              <a:gd name="connsiteX2" fmla="*/ 12192000 w 12192000"/>
              <a:gd name="connsiteY2" fmla="*/ 0 h 2349881"/>
              <a:gd name="connsiteX3" fmla="*/ 0 w 12192000"/>
              <a:gd name="connsiteY3" fmla="*/ 0 h 2349881"/>
              <a:gd name="connsiteX4" fmla="*/ 0 w 12192000"/>
              <a:gd name="connsiteY4" fmla="*/ 2349881 h 234988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2349881">
                <a:moveTo>
                  <a:pt x="0" y="2349881"/>
                </a:moveTo>
                <a:lnTo>
                  <a:pt x="12192000" y="2349881"/>
                </a:lnTo>
                <a:lnTo>
                  <a:pt x="12192000" y="0"/>
                </a:lnTo>
                <a:lnTo>
                  <a:pt x="0" y="0"/>
                </a:lnTo>
                <a:lnTo>
                  <a:pt x="0" y="2349881"/>
                </a:lnTo>
              </a:path>
            </a:pathLst>
          </a:custGeom>
          <a:solidFill>
            <a:srgbClr val="f0f0f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958650"/>
            <a:ext cx="967739" cy="277317"/>
          </a:xfrm>
          <a:custGeom>
            <a:avLst/>
            <a:gdLst>
              <a:gd name="connsiteX0" fmla="*/ 923544 w 967739"/>
              <a:gd name="connsiteY0" fmla="*/ 44196 h 277317"/>
              <a:gd name="connsiteX1" fmla="*/ 908012 w 967739"/>
              <a:gd name="connsiteY1" fmla="*/ 75082 h 277317"/>
              <a:gd name="connsiteX2" fmla="*/ 871778 w 967739"/>
              <a:gd name="connsiteY2" fmla="*/ 104292 h 277317"/>
              <a:gd name="connsiteX3" fmla="*/ 846442 w 967739"/>
              <a:gd name="connsiteY3" fmla="*/ 118148 h 277317"/>
              <a:gd name="connsiteX4" fmla="*/ 816584 w 967739"/>
              <a:gd name="connsiteY4" fmla="*/ 131457 h 277317"/>
              <a:gd name="connsiteX5" fmla="*/ 782421 w 967739"/>
              <a:gd name="connsiteY5" fmla="*/ 144157 h 277317"/>
              <a:gd name="connsiteX6" fmla="*/ 744143 w 967739"/>
              <a:gd name="connsiteY6" fmla="*/ 156197 h 277317"/>
              <a:gd name="connsiteX7" fmla="*/ 702005 w 967739"/>
              <a:gd name="connsiteY7" fmla="*/ 167551 h 277317"/>
              <a:gd name="connsiteX8" fmla="*/ 656196 w 967739"/>
              <a:gd name="connsiteY8" fmla="*/ 178155 h 277317"/>
              <a:gd name="connsiteX9" fmla="*/ 606945 w 967739"/>
              <a:gd name="connsiteY9" fmla="*/ 187972 h 277317"/>
              <a:gd name="connsiteX10" fmla="*/ 554456 w 967739"/>
              <a:gd name="connsiteY10" fmla="*/ 196951 h 277317"/>
              <a:gd name="connsiteX11" fmla="*/ 498970 w 967739"/>
              <a:gd name="connsiteY11" fmla="*/ 205054 h 277317"/>
              <a:gd name="connsiteX12" fmla="*/ 440664 w 967739"/>
              <a:gd name="connsiteY12" fmla="*/ 212216 h 277317"/>
              <a:gd name="connsiteX13" fmla="*/ 379780 w 967739"/>
              <a:gd name="connsiteY13" fmla="*/ 218414 h 277317"/>
              <a:gd name="connsiteX14" fmla="*/ 316534 w 967739"/>
              <a:gd name="connsiteY14" fmla="*/ 223583 h 277317"/>
              <a:gd name="connsiteX15" fmla="*/ 251142 w 967739"/>
              <a:gd name="connsiteY15" fmla="*/ 227685 h 277317"/>
              <a:gd name="connsiteX16" fmla="*/ 183807 w 967739"/>
              <a:gd name="connsiteY16" fmla="*/ 230670 h 277317"/>
              <a:gd name="connsiteX17" fmla="*/ 114757 w 967739"/>
              <a:gd name="connsiteY17" fmla="*/ 232498 h 277317"/>
              <a:gd name="connsiteX18" fmla="*/ 44196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923544" y="44196"/>
                </a:moveTo>
                <a:lnTo>
                  <a:pt x="908012" y="75082"/>
                </a:lnTo>
                <a:lnTo>
                  <a:pt x="871778" y="104292"/>
                </a:lnTo>
                <a:lnTo>
                  <a:pt x="846442" y="118148"/>
                </a:lnTo>
                <a:lnTo>
                  <a:pt x="816584" y="131457"/>
                </a:lnTo>
                <a:lnTo>
                  <a:pt x="782421" y="144157"/>
                </a:lnTo>
                <a:lnTo>
                  <a:pt x="744143" y="156197"/>
                </a:lnTo>
                <a:lnTo>
                  <a:pt x="702005" y="167551"/>
                </a:lnTo>
                <a:lnTo>
                  <a:pt x="656196" y="178155"/>
                </a:lnTo>
                <a:lnTo>
                  <a:pt x="606945" y="187972"/>
                </a:lnTo>
                <a:lnTo>
                  <a:pt x="554456" y="196951"/>
                </a:lnTo>
                <a:lnTo>
                  <a:pt x="498970" y="205054"/>
                </a:lnTo>
                <a:lnTo>
                  <a:pt x="440664" y="212216"/>
                </a:lnTo>
                <a:lnTo>
                  <a:pt x="379780" y="218414"/>
                </a:lnTo>
                <a:lnTo>
                  <a:pt x="316534" y="223583"/>
                </a:lnTo>
                <a:lnTo>
                  <a:pt x="251142" y="227685"/>
                </a:lnTo>
                <a:lnTo>
                  <a:pt x="183807" y="230670"/>
                </a:lnTo>
                <a:lnTo>
                  <a:pt x="114757" y="232498"/>
                </a:lnTo>
                <a:lnTo>
                  <a:pt x="44196" y="233121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873370"/>
            <a:ext cx="487680" cy="226961"/>
          </a:xfrm>
          <a:custGeom>
            <a:avLst/>
            <a:gdLst>
              <a:gd name="connsiteX0" fmla="*/ 443484 w 487680"/>
              <a:gd name="connsiteY0" fmla="*/ 44196 h 226961"/>
              <a:gd name="connsiteX1" fmla="*/ 411784 w 487680"/>
              <a:gd name="connsiteY1" fmla="*/ 44272 h 226961"/>
              <a:gd name="connsiteX2" fmla="*/ 380708 w 487680"/>
              <a:gd name="connsiteY2" fmla="*/ 45250 h 226961"/>
              <a:gd name="connsiteX3" fmla="*/ 350342 w 487680"/>
              <a:gd name="connsiteY3" fmla="*/ 47091 h 226961"/>
              <a:gd name="connsiteX4" fmla="*/ 320814 w 487680"/>
              <a:gd name="connsiteY4" fmla="*/ 49771 h 226961"/>
              <a:gd name="connsiteX5" fmla="*/ 292214 w 487680"/>
              <a:gd name="connsiteY5" fmla="*/ 53238 h 226961"/>
              <a:gd name="connsiteX6" fmla="*/ 264629 w 487680"/>
              <a:gd name="connsiteY6" fmla="*/ 57467 h 226961"/>
              <a:gd name="connsiteX7" fmla="*/ 212992 w 487680"/>
              <a:gd name="connsiteY7" fmla="*/ 68084 h 226961"/>
              <a:gd name="connsiteX8" fmla="*/ 166700 w 487680"/>
              <a:gd name="connsiteY8" fmla="*/ 81330 h 226961"/>
              <a:gd name="connsiteX9" fmla="*/ 126593 w 487680"/>
              <a:gd name="connsiteY9" fmla="*/ 96939 h 226961"/>
              <a:gd name="connsiteX10" fmla="*/ 93484 w 487680"/>
              <a:gd name="connsiteY10" fmla="*/ 114630 h 226961"/>
              <a:gd name="connsiteX11" fmla="*/ 68199 w 487680"/>
              <a:gd name="connsiteY11" fmla="*/ 134137 h 226961"/>
              <a:gd name="connsiteX12" fmla="*/ 51562 w 487680"/>
              <a:gd name="connsiteY12" fmla="*/ 155194 h 226961"/>
              <a:gd name="connsiteX13" fmla="*/ 44386 w 487680"/>
              <a:gd name="connsiteY13" fmla="*/ 177495 h 226961"/>
              <a:gd name="connsiteX14" fmla="*/ 44196 w 487680"/>
              <a:gd name="connsiteY14" fmla="*/ 181051 h 226961"/>
              <a:gd name="connsiteX15" fmla="*/ 44196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3484" y="44196"/>
                </a:moveTo>
                <a:lnTo>
                  <a:pt x="411784" y="44272"/>
                </a:lnTo>
                <a:lnTo>
                  <a:pt x="380708" y="45250"/>
                </a:lnTo>
                <a:lnTo>
                  <a:pt x="350342" y="47091"/>
                </a:lnTo>
                <a:lnTo>
                  <a:pt x="320814" y="49771"/>
                </a:lnTo>
                <a:lnTo>
                  <a:pt x="292214" y="53238"/>
                </a:lnTo>
                <a:lnTo>
                  <a:pt x="264629" y="57467"/>
                </a:lnTo>
                <a:lnTo>
                  <a:pt x="212992" y="68084"/>
                </a:lnTo>
                <a:lnTo>
                  <a:pt x="166700" y="81330"/>
                </a:lnTo>
                <a:lnTo>
                  <a:pt x="126593" y="96939"/>
                </a:lnTo>
                <a:lnTo>
                  <a:pt x="93484" y="114630"/>
                </a:lnTo>
                <a:lnTo>
                  <a:pt x="68199" y="134137"/>
                </a:lnTo>
                <a:lnTo>
                  <a:pt x="51562" y="155194"/>
                </a:lnTo>
                <a:lnTo>
                  <a:pt x="44386" y="177495"/>
                </a:lnTo>
                <a:lnTo>
                  <a:pt x="44196" y="181051"/>
                </a:lnTo>
                <a:lnTo>
                  <a:pt x="44196" y="182765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960174"/>
            <a:ext cx="967739" cy="277317"/>
          </a:xfrm>
          <a:custGeom>
            <a:avLst/>
            <a:gdLst>
              <a:gd name="connsiteX0" fmla="*/ 44195 w 967739"/>
              <a:gd name="connsiteY0" fmla="*/ 44196 h 277317"/>
              <a:gd name="connsiteX1" fmla="*/ 59728 w 967739"/>
              <a:gd name="connsiteY1" fmla="*/ 75082 h 277317"/>
              <a:gd name="connsiteX2" fmla="*/ 95960 w 967739"/>
              <a:gd name="connsiteY2" fmla="*/ 104292 h 277317"/>
              <a:gd name="connsiteX3" fmla="*/ 121297 w 967739"/>
              <a:gd name="connsiteY3" fmla="*/ 118148 h 277317"/>
              <a:gd name="connsiteX4" fmla="*/ 151155 w 967739"/>
              <a:gd name="connsiteY4" fmla="*/ 131457 h 277317"/>
              <a:gd name="connsiteX5" fmla="*/ 185318 w 967739"/>
              <a:gd name="connsiteY5" fmla="*/ 144157 h 277317"/>
              <a:gd name="connsiteX6" fmla="*/ 223583 w 967739"/>
              <a:gd name="connsiteY6" fmla="*/ 156197 h 277317"/>
              <a:gd name="connsiteX7" fmla="*/ 265734 w 967739"/>
              <a:gd name="connsiteY7" fmla="*/ 167551 h 277317"/>
              <a:gd name="connsiteX8" fmla="*/ 311543 w 967739"/>
              <a:gd name="connsiteY8" fmla="*/ 178155 h 277317"/>
              <a:gd name="connsiteX9" fmla="*/ 360794 w 967739"/>
              <a:gd name="connsiteY9" fmla="*/ 187972 h 277317"/>
              <a:gd name="connsiteX10" fmla="*/ 413283 w 967739"/>
              <a:gd name="connsiteY10" fmla="*/ 196951 h 277317"/>
              <a:gd name="connsiteX11" fmla="*/ 468769 w 967739"/>
              <a:gd name="connsiteY11" fmla="*/ 205054 h 277317"/>
              <a:gd name="connsiteX12" fmla="*/ 527074 w 967739"/>
              <a:gd name="connsiteY12" fmla="*/ 212216 h 277317"/>
              <a:gd name="connsiteX13" fmla="*/ 587958 w 967739"/>
              <a:gd name="connsiteY13" fmla="*/ 218414 h 277317"/>
              <a:gd name="connsiteX14" fmla="*/ 651205 w 967739"/>
              <a:gd name="connsiteY14" fmla="*/ 223583 h 277317"/>
              <a:gd name="connsiteX15" fmla="*/ 716597 w 967739"/>
              <a:gd name="connsiteY15" fmla="*/ 227685 h 277317"/>
              <a:gd name="connsiteX16" fmla="*/ 783932 w 967739"/>
              <a:gd name="connsiteY16" fmla="*/ 230670 h 277317"/>
              <a:gd name="connsiteX17" fmla="*/ 852982 w 967739"/>
              <a:gd name="connsiteY17" fmla="*/ 232498 h 277317"/>
              <a:gd name="connsiteX18" fmla="*/ 923543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44195" y="44196"/>
                </a:moveTo>
                <a:lnTo>
                  <a:pt x="59728" y="75082"/>
                </a:lnTo>
                <a:lnTo>
                  <a:pt x="95960" y="104292"/>
                </a:lnTo>
                <a:lnTo>
                  <a:pt x="121297" y="118148"/>
                </a:lnTo>
                <a:lnTo>
                  <a:pt x="151155" y="131457"/>
                </a:lnTo>
                <a:lnTo>
                  <a:pt x="185318" y="144157"/>
                </a:lnTo>
                <a:lnTo>
                  <a:pt x="223583" y="156197"/>
                </a:lnTo>
                <a:lnTo>
                  <a:pt x="265734" y="167551"/>
                </a:lnTo>
                <a:lnTo>
                  <a:pt x="311543" y="178155"/>
                </a:lnTo>
                <a:lnTo>
                  <a:pt x="360794" y="187972"/>
                </a:lnTo>
                <a:lnTo>
                  <a:pt x="413283" y="196951"/>
                </a:lnTo>
                <a:lnTo>
                  <a:pt x="468769" y="205054"/>
                </a:lnTo>
                <a:lnTo>
                  <a:pt x="527074" y="212216"/>
                </a:lnTo>
                <a:lnTo>
                  <a:pt x="587958" y="218414"/>
                </a:lnTo>
                <a:lnTo>
                  <a:pt x="651205" y="223583"/>
                </a:lnTo>
                <a:lnTo>
                  <a:pt x="716597" y="227685"/>
                </a:lnTo>
                <a:lnTo>
                  <a:pt x="783932" y="230670"/>
                </a:lnTo>
                <a:lnTo>
                  <a:pt x="852982" y="232498"/>
                </a:lnTo>
                <a:lnTo>
                  <a:pt x="923543" y="233121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874894"/>
            <a:ext cx="487680" cy="226961"/>
          </a:xfrm>
          <a:custGeom>
            <a:avLst/>
            <a:gdLst>
              <a:gd name="connsiteX0" fmla="*/ 44195 w 487680"/>
              <a:gd name="connsiteY0" fmla="*/ 44196 h 226961"/>
              <a:gd name="connsiteX1" fmla="*/ 75894 w 487680"/>
              <a:gd name="connsiteY1" fmla="*/ 44272 h 226961"/>
              <a:gd name="connsiteX2" fmla="*/ 106971 w 487680"/>
              <a:gd name="connsiteY2" fmla="*/ 45250 h 226961"/>
              <a:gd name="connsiteX3" fmla="*/ 137337 w 487680"/>
              <a:gd name="connsiteY3" fmla="*/ 47091 h 226961"/>
              <a:gd name="connsiteX4" fmla="*/ 166865 w 487680"/>
              <a:gd name="connsiteY4" fmla="*/ 49771 h 226961"/>
              <a:gd name="connsiteX5" fmla="*/ 195465 w 487680"/>
              <a:gd name="connsiteY5" fmla="*/ 53238 h 226961"/>
              <a:gd name="connsiteX6" fmla="*/ 223049 w 487680"/>
              <a:gd name="connsiteY6" fmla="*/ 57467 h 226961"/>
              <a:gd name="connsiteX7" fmla="*/ 274687 w 487680"/>
              <a:gd name="connsiteY7" fmla="*/ 68084 h 226961"/>
              <a:gd name="connsiteX8" fmla="*/ 320979 w 487680"/>
              <a:gd name="connsiteY8" fmla="*/ 81330 h 226961"/>
              <a:gd name="connsiteX9" fmla="*/ 361086 w 487680"/>
              <a:gd name="connsiteY9" fmla="*/ 96939 h 226961"/>
              <a:gd name="connsiteX10" fmla="*/ 394195 w 487680"/>
              <a:gd name="connsiteY10" fmla="*/ 114630 h 226961"/>
              <a:gd name="connsiteX11" fmla="*/ 419480 w 487680"/>
              <a:gd name="connsiteY11" fmla="*/ 134137 h 226961"/>
              <a:gd name="connsiteX12" fmla="*/ 436117 w 487680"/>
              <a:gd name="connsiteY12" fmla="*/ 155194 h 226961"/>
              <a:gd name="connsiteX13" fmla="*/ 443293 w 487680"/>
              <a:gd name="connsiteY13" fmla="*/ 177495 h 226961"/>
              <a:gd name="connsiteX14" fmla="*/ 443483 w 487680"/>
              <a:gd name="connsiteY14" fmla="*/ 181051 h 226961"/>
              <a:gd name="connsiteX15" fmla="*/ 443483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195" y="44196"/>
                </a:moveTo>
                <a:lnTo>
                  <a:pt x="75894" y="44272"/>
                </a:lnTo>
                <a:lnTo>
                  <a:pt x="106971" y="45250"/>
                </a:lnTo>
                <a:lnTo>
                  <a:pt x="137337" y="47091"/>
                </a:lnTo>
                <a:lnTo>
                  <a:pt x="166865" y="49771"/>
                </a:lnTo>
                <a:lnTo>
                  <a:pt x="195465" y="53238"/>
                </a:lnTo>
                <a:lnTo>
                  <a:pt x="223049" y="57467"/>
                </a:lnTo>
                <a:lnTo>
                  <a:pt x="274687" y="68084"/>
                </a:lnTo>
                <a:lnTo>
                  <a:pt x="320979" y="81330"/>
                </a:lnTo>
                <a:lnTo>
                  <a:pt x="361086" y="96939"/>
                </a:lnTo>
                <a:lnTo>
                  <a:pt x="394195" y="114630"/>
                </a:lnTo>
                <a:lnTo>
                  <a:pt x="419480" y="134137"/>
                </a:lnTo>
                <a:lnTo>
                  <a:pt x="436117" y="155194"/>
                </a:lnTo>
                <a:lnTo>
                  <a:pt x="443293" y="177495"/>
                </a:lnTo>
                <a:lnTo>
                  <a:pt x="443483" y="181051"/>
                </a:lnTo>
                <a:lnTo>
                  <a:pt x="443483" y="182765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705612"/>
            <a:ext cx="874661" cy="531749"/>
          </a:xfrm>
          <a:custGeom>
            <a:avLst/>
            <a:gdLst>
              <a:gd name="connsiteX0" fmla="*/ 44195 w 874661"/>
              <a:gd name="connsiteY0" fmla="*/ 44195 h 531749"/>
              <a:gd name="connsiteX1" fmla="*/ 58063 w 874661"/>
              <a:gd name="connsiteY1" fmla="*/ 116649 h 531749"/>
              <a:gd name="connsiteX2" fmla="*/ 90436 w 874661"/>
              <a:gd name="connsiteY2" fmla="*/ 185178 h 531749"/>
              <a:gd name="connsiteX3" fmla="*/ 113080 w 874661"/>
              <a:gd name="connsiteY3" fmla="*/ 217703 h 531749"/>
              <a:gd name="connsiteX4" fmla="*/ 139775 w 874661"/>
              <a:gd name="connsiteY4" fmla="*/ 248920 h 531749"/>
              <a:gd name="connsiteX5" fmla="*/ 170332 w 874661"/>
              <a:gd name="connsiteY5" fmla="*/ 278714 h 531749"/>
              <a:gd name="connsiteX6" fmla="*/ 204545 w 874661"/>
              <a:gd name="connsiteY6" fmla="*/ 306984 h 531749"/>
              <a:gd name="connsiteX7" fmla="*/ 242227 w 874661"/>
              <a:gd name="connsiteY7" fmla="*/ 333629 h 531749"/>
              <a:gd name="connsiteX8" fmla="*/ 283197 w 874661"/>
              <a:gd name="connsiteY8" fmla="*/ 358521 h 531749"/>
              <a:gd name="connsiteX9" fmla="*/ 327240 w 874661"/>
              <a:gd name="connsiteY9" fmla="*/ 381558 h 531749"/>
              <a:gd name="connsiteX10" fmla="*/ 374167 w 874661"/>
              <a:gd name="connsiteY10" fmla="*/ 402640 h 531749"/>
              <a:gd name="connsiteX11" fmla="*/ 423798 w 874661"/>
              <a:gd name="connsiteY11" fmla="*/ 421652 h 531749"/>
              <a:gd name="connsiteX12" fmla="*/ 475932 w 874661"/>
              <a:gd name="connsiteY12" fmla="*/ 438480 h 531749"/>
              <a:gd name="connsiteX13" fmla="*/ 530364 w 874661"/>
              <a:gd name="connsiteY13" fmla="*/ 453021 h 531749"/>
              <a:gd name="connsiteX14" fmla="*/ 586930 w 874661"/>
              <a:gd name="connsiteY14" fmla="*/ 465162 h 531749"/>
              <a:gd name="connsiteX15" fmla="*/ 645414 w 874661"/>
              <a:gd name="connsiteY15" fmla="*/ 474789 h 531749"/>
              <a:gd name="connsiteX16" fmla="*/ 705624 w 874661"/>
              <a:gd name="connsiteY16" fmla="*/ 481812 h 531749"/>
              <a:gd name="connsiteX17" fmla="*/ 767371 w 874661"/>
              <a:gd name="connsiteY17" fmla="*/ 486092 h 531749"/>
              <a:gd name="connsiteX18" fmla="*/ 830465 w 874661"/>
              <a:gd name="connsiteY18" fmla="*/ 487553 h 5317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9">
                <a:moveTo>
                  <a:pt x="44195" y="44195"/>
                </a:moveTo>
                <a:lnTo>
                  <a:pt x="58063" y="116649"/>
                </a:lnTo>
                <a:lnTo>
                  <a:pt x="90436" y="185178"/>
                </a:lnTo>
                <a:lnTo>
                  <a:pt x="113080" y="217703"/>
                </a:lnTo>
                <a:lnTo>
                  <a:pt x="139775" y="248920"/>
                </a:lnTo>
                <a:lnTo>
                  <a:pt x="170332" y="278714"/>
                </a:lnTo>
                <a:lnTo>
                  <a:pt x="204545" y="306984"/>
                </a:lnTo>
                <a:lnTo>
                  <a:pt x="242227" y="333629"/>
                </a:lnTo>
                <a:lnTo>
                  <a:pt x="283197" y="358521"/>
                </a:lnTo>
                <a:lnTo>
                  <a:pt x="327240" y="381558"/>
                </a:lnTo>
                <a:lnTo>
                  <a:pt x="374167" y="402640"/>
                </a:lnTo>
                <a:lnTo>
                  <a:pt x="423798" y="421652"/>
                </a:lnTo>
                <a:lnTo>
                  <a:pt x="475932" y="438480"/>
                </a:lnTo>
                <a:lnTo>
                  <a:pt x="530364" y="453021"/>
                </a:lnTo>
                <a:lnTo>
                  <a:pt x="586930" y="465162"/>
                </a:lnTo>
                <a:lnTo>
                  <a:pt x="645414" y="474789"/>
                </a:lnTo>
                <a:lnTo>
                  <a:pt x="705624" y="481812"/>
                </a:lnTo>
                <a:lnTo>
                  <a:pt x="767371" y="486092"/>
                </a:lnTo>
                <a:lnTo>
                  <a:pt x="830465" y="487553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387095"/>
            <a:ext cx="560400" cy="458406"/>
          </a:xfrm>
          <a:custGeom>
            <a:avLst/>
            <a:gdLst>
              <a:gd name="connsiteX0" fmla="*/ 44195 w 560400"/>
              <a:gd name="connsiteY0" fmla="*/ 44195 h 458406"/>
              <a:gd name="connsiteX1" fmla="*/ 81686 w 560400"/>
              <a:gd name="connsiteY1" fmla="*/ 44411 h 458406"/>
              <a:gd name="connsiteX2" fmla="*/ 118426 w 560400"/>
              <a:gd name="connsiteY2" fmla="*/ 47015 h 458406"/>
              <a:gd name="connsiteX3" fmla="*/ 154317 w 560400"/>
              <a:gd name="connsiteY3" fmla="*/ 51943 h 458406"/>
              <a:gd name="connsiteX4" fmla="*/ 189242 w 560400"/>
              <a:gd name="connsiteY4" fmla="*/ 59080 h 458406"/>
              <a:gd name="connsiteX5" fmla="*/ 223062 w 560400"/>
              <a:gd name="connsiteY5" fmla="*/ 68351 h 458406"/>
              <a:gd name="connsiteX6" fmla="*/ 255651 w 560400"/>
              <a:gd name="connsiteY6" fmla="*/ 79654 h 458406"/>
              <a:gd name="connsiteX7" fmla="*/ 316699 w 560400"/>
              <a:gd name="connsiteY7" fmla="*/ 107988 h 458406"/>
              <a:gd name="connsiteX8" fmla="*/ 371411 w 560400"/>
              <a:gd name="connsiteY8" fmla="*/ 143370 h 458406"/>
              <a:gd name="connsiteX9" fmla="*/ 418820 w 560400"/>
              <a:gd name="connsiteY9" fmla="*/ 185064 h 458406"/>
              <a:gd name="connsiteX10" fmla="*/ 457948 w 560400"/>
              <a:gd name="connsiteY10" fmla="*/ 232333 h 458406"/>
              <a:gd name="connsiteX11" fmla="*/ 487832 w 560400"/>
              <a:gd name="connsiteY11" fmla="*/ 284454 h 458406"/>
              <a:gd name="connsiteX12" fmla="*/ 507504 w 560400"/>
              <a:gd name="connsiteY12" fmla="*/ 340690 h 458406"/>
              <a:gd name="connsiteX13" fmla="*/ 515975 w 560400"/>
              <a:gd name="connsiteY13" fmla="*/ 400316 h 458406"/>
              <a:gd name="connsiteX14" fmla="*/ 516204 w 560400"/>
              <a:gd name="connsiteY14" fmla="*/ 409638 h 458406"/>
              <a:gd name="connsiteX15" fmla="*/ 516204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44195" y="44195"/>
                </a:moveTo>
                <a:lnTo>
                  <a:pt x="81686" y="44411"/>
                </a:lnTo>
                <a:lnTo>
                  <a:pt x="118426" y="47015"/>
                </a:lnTo>
                <a:lnTo>
                  <a:pt x="154317" y="51943"/>
                </a:lnTo>
                <a:lnTo>
                  <a:pt x="189242" y="59080"/>
                </a:lnTo>
                <a:lnTo>
                  <a:pt x="223062" y="68351"/>
                </a:lnTo>
                <a:lnTo>
                  <a:pt x="255651" y="79654"/>
                </a:lnTo>
                <a:lnTo>
                  <a:pt x="316699" y="107988"/>
                </a:lnTo>
                <a:lnTo>
                  <a:pt x="371411" y="143370"/>
                </a:lnTo>
                <a:lnTo>
                  <a:pt x="418820" y="185064"/>
                </a:lnTo>
                <a:lnTo>
                  <a:pt x="457948" y="232333"/>
                </a:lnTo>
                <a:lnTo>
                  <a:pt x="487832" y="284454"/>
                </a:lnTo>
                <a:lnTo>
                  <a:pt x="507504" y="340690"/>
                </a:lnTo>
                <a:lnTo>
                  <a:pt x="515975" y="400316"/>
                </a:lnTo>
                <a:lnTo>
                  <a:pt x="516204" y="409638"/>
                </a:lnTo>
                <a:lnTo>
                  <a:pt x="516204" y="414210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705612"/>
            <a:ext cx="874661" cy="531749"/>
          </a:xfrm>
          <a:custGeom>
            <a:avLst/>
            <a:gdLst>
              <a:gd name="connsiteX0" fmla="*/ 830466 w 874661"/>
              <a:gd name="connsiteY0" fmla="*/ 44195 h 531749"/>
              <a:gd name="connsiteX1" fmla="*/ 816597 w 874661"/>
              <a:gd name="connsiteY1" fmla="*/ 116649 h 531749"/>
              <a:gd name="connsiteX2" fmla="*/ 784225 w 874661"/>
              <a:gd name="connsiteY2" fmla="*/ 185178 h 531749"/>
              <a:gd name="connsiteX3" fmla="*/ 761581 w 874661"/>
              <a:gd name="connsiteY3" fmla="*/ 217703 h 531749"/>
              <a:gd name="connsiteX4" fmla="*/ 734885 w 874661"/>
              <a:gd name="connsiteY4" fmla="*/ 248920 h 531749"/>
              <a:gd name="connsiteX5" fmla="*/ 704329 w 874661"/>
              <a:gd name="connsiteY5" fmla="*/ 278714 h 531749"/>
              <a:gd name="connsiteX6" fmla="*/ 670115 w 874661"/>
              <a:gd name="connsiteY6" fmla="*/ 306984 h 531749"/>
              <a:gd name="connsiteX7" fmla="*/ 632435 w 874661"/>
              <a:gd name="connsiteY7" fmla="*/ 333629 h 531749"/>
              <a:gd name="connsiteX8" fmla="*/ 591464 w 874661"/>
              <a:gd name="connsiteY8" fmla="*/ 358521 h 531749"/>
              <a:gd name="connsiteX9" fmla="*/ 547421 w 874661"/>
              <a:gd name="connsiteY9" fmla="*/ 381558 h 531749"/>
              <a:gd name="connsiteX10" fmla="*/ 500494 w 874661"/>
              <a:gd name="connsiteY10" fmla="*/ 402640 h 531749"/>
              <a:gd name="connsiteX11" fmla="*/ 450863 w 874661"/>
              <a:gd name="connsiteY11" fmla="*/ 421652 h 531749"/>
              <a:gd name="connsiteX12" fmla="*/ 398729 w 874661"/>
              <a:gd name="connsiteY12" fmla="*/ 438480 h 531749"/>
              <a:gd name="connsiteX13" fmla="*/ 344297 w 874661"/>
              <a:gd name="connsiteY13" fmla="*/ 453021 h 531749"/>
              <a:gd name="connsiteX14" fmla="*/ 287731 w 874661"/>
              <a:gd name="connsiteY14" fmla="*/ 465162 h 531749"/>
              <a:gd name="connsiteX15" fmla="*/ 229248 w 874661"/>
              <a:gd name="connsiteY15" fmla="*/ 474789 h 531749"/>
              <a:gd name="connsiteX16" fmla="*/ 169037 w 874661"/>
              <a:gd name="connsiteY16" fmla="*/ 481812 h 531749"/>
              <a:gd name="connsiteX17" fmla="*/ 107289 w 874661"/>
              <a:gd name="connsiteY17" fmla="*/ 486092 h 531749"/>
              <a:gd name="connsiteX18" fmla="*/ 44196 w 874661"/>
              <a:gd name="connsiteY18" fmla="*/ 487553 h 5317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9">
                <a:moveTo>
                  <a:pt x="830466" y="44195"/>
                </a:moveTo>
                <a:lnTo>
                  <a:pt x="816597" y="116649"/>
                </a:lnTo>
                <a:lnTo>
                  <a:pt x="784225" y="185178"/>
                </a:lnTo>
                <a:lnTo>
                  <a:pt x="761581" y="217703"/>
                </a:lnTo>
                <a:lnTo>
                  <a:pt x="734885" y="248920"/>
                </a:lnTo>
                <a:lnTo>
                  <a:pt x="704329" y="278714"/>
                </a:lnTo>
                <a:lnTo>
                  <a:pt x="670115" y="306984"/>
                </a:lnTo>
                <a:lnTo>
                  <a:pt x="632435" y="333629"/>
                </a:lnTo>
                <a:lnTo>
                  <a:pt x="591464" y="358521"/>
                </a:lnTo>
                <a:lnTo>
                  <a:pt x="547421" y="381558"/>
                </a:lnTo>
                <a:lnTo>
                  <a:pt x="500494" y="402640"/>
                </a:lnTo>
                <a:lnTo>
                  <a:pt x="450863" y="421652"/>
                </a:lnTo>
                <a:lnTo>
                  <a:pt x="398729" y="438480"/>
                </a:lnTo>
                <a:lnTo>
                  <a:pt x="344297" y="453021"/>
                </a:lnTo>
                <a:lnTo>
                  <a:pt x="287731" y="465162"/>
                </a:lnTo>
                <a:lnTo>
                  <a:pt x="229248" y="474789"/>
                </a:lnTo>
                <a:lnTo>
                  <a:pt x="169037" y="481812"/>
                </a:lnTo>
                <a:lnTo>
                  <a:pt x="107289" y="486092"/>
                </a:lnTo>
                <a:lnTo>
                  <a:pt x="44196" y="487553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387095"/>
            <a:ext cx="560400" cy="458406"/>
          </a:xfrm>
          <a:custGeom>
            <a:avLst/>
            <a:gdLst>
              <a:gd name="connsiteX0" fmla="*/ 516204 w 560400"/>
              <a:gd name="connsiteY0" fmla="*/ 44195 h 458406"/>
              <a:gd name="connsiteX1" fmla="*/ 478714 w 560400"/>
              <a:gd name="connsiteY1" fmla="*/ 44411 h 458406"/>
              <a:gd name="connsiteX2" fmla="*/ 441973 w 560400"/>
              <a:gd name="connsiteY2" fmla="*/ 47015 h 458406"/>
              <a:gd name="connsiteX3" fmla="*/ 406082 w 560400"/>
              <a:gd name="connsiteY3" fmla="*/ 51943 h 458406"/>
              <a:gd name="connsiteX4" fmla="*/ 371157 w 560400"/>
              <a:gd name="connsiteY4" fmla="*/ 59080 h 458406"/>
              <a:gd name="connsiteX5" fmla="*/ 337337 w 560400"/>
              <a:gd name="connsiteY5" fmla="*/ 68351 h 458406"/>
              <a:gd name="connsiteX6" fmla="*/ 304749 w 560400"/>
              <a:gd name="connsiteY6" fmla="*/ 79654 h 458406"/>
              <a:gd name="connsiteX7" fmla="*/ 243700 w 560400"/>
              <a:gd name="connsiteY7" fmla="*/ 107988 h 458406"/>
              <a:gd name="connsiteX8" fmla="*/ 188988 w 560400"/>
              <a:gd name="connsiteY8" fmla="*/ 143370 h 458406"/>
              <a:gd name="connsiteX9" fmla="*/ 141580 w 560400"/>
              <a:gd name="connsiteY9" fmla="*/ 185064 h 458406"/>
              <a:gd name="connsiteX10" fmla="*/ 102451 w 560400"/>
              <a:gd name="connsiteY10" fmla="*/ 232333 h 458406"/>
              <a:gd name="connsiteX11" fmla="*/ 72568 w 560400"/>
              <a:gd name="connsiteY11" fmla="*/ 284454 h 458406"/>
              <a:gd name="connsiteX12" fmla="*/ 52895 w 560400"/>
              <a:gd name="connsiteY12" fmla="*/ 340690 h 458406"/>
              <a:gd name="connsiteX13" fmla="*/ 44424 w 560400"/>
              <a:gd name="connsiteY13" fmla="*/ 400316 h 458406"/>
              <a:gd name="connsiteX14" fmla="*/ 44196 w 560400"/>
              <a:gd name="connsiteY14" fmla="*/ 409638 h 458406"/>
              <a:gd name="connsiteX15" fmla="*/ 44196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516204" y="44195"/>
                </a:moveTo>
                <a:lnTo>
                  <a:pt x="478714" y="44411"/>
                </a:lnTo>
                <a:lnTo>
                  <a:pt x="441973" y="47015"/>
                </a:lnTo>
                <a:lnTo>
                  <a:pt x="406082" y="51943"/>
                </a:lnTo>
                <a:lnTo>
                  <a:pt x="371157" y="59080"/>
                </a:lnTo>
                <a:lnTo>
                  <a:pt x="337337" y="68351"/>
                </a:lnTo>
                <a:lnTo>
                  <a:pt x="304749" y="79654"/>
                </a:lnTo>
                <a:lnTo>
                  <a:pt x="243700" y="107988"/>
                </a:lnTo>
                <a:lnTo>
                  <a:pt x="188988" y="143370"/>
                </a:lnTo>
                <a:lnTo>
                  <a:pt x="141580" y="185064"/>
                </a:lnTo>
                <a:lnTo>
                  <a:pt x="102451" y="232333"/>
                </a:lnTo>
                <a:lnTo>
                  <a:pt x="72568" y="284454"/>
                </a:lnTo>
                <a:lnTo>
                  <a:pt x="52895" y="340690"/>
                </a:lnTo>
                <a:lnTo>
                  <a:pt x="44424" y="400316"/>
                </a:lnTo>
                <a:lnTo>
                  <a:pt x="44196" y="409638"/>
                </a:lnTo>
                <a:lnTo>
                  <a:pt x="44196" y="414210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1139949"/>
            <a:ext cx="967739" cy="271221"/>
          </a:xfrm>
          <a:custGeom>
            <a:avLst/>
            <a:gdLst>
              <a:gd name="connsiteX0" fmla="*/ 923544 w 967739"/>
              <a:gd name="connsiteY0" fmla="*/ 227025 h 271221"/>
              <a:gd name="connsiteX1" fmla="*/ 908012 w 967739"/>
              <a:gd name="connsiteY1" fmla="*/ 197129 h 271221"/>
              <a:gd name="connsiteX2" fmla="*/ 871778 w 967739"/>
              <a:gd name="connsiteY2" fmla="*/ 168871 h 271221"/>
              <a:gd name="connsiteX3" fmla="*/ 846442 w 967739"/>
              <a:gd name="connsiteY3" fmla="*/ 155460 h 271221"/>
              <a:gd name="connsiteX4" fmla="*/ 816584 w 967739"/>
              <a:gd name="connsiteY4" fmla="*/ 142582 h 271221"/>
              <a:gd name="connsiteX5" fmla="*/ 782421 w 967739"/>
              <a:gd name="connsiteY5" fmla="*/ 130289 h 271221"/>
              <a:gd name="connsiteX6" fmla="*/ 744143 w 967739"/>
              <a:gd name="connsiteY6" fmla="*/ 118630 h 271221"/>
              <a:gd name="connsiteX7" fmla="*/ 702005 w 967739"/>
              <a:gd name="connsiteY7" fmla="*/ 107645 h 271221"/>
              <a:gd name="connsiteX8" fmla="*/ 656196 w 967739"/>
              <a:gd name="connsiteY8" fmla="*/ 97383 h 271221"/>
              <a:gd name="connsiteX9" fmla="*/ 606945 w 967739"/>
              <a:gd name="connsiteY9" fmla="*/ 87883 h 271221"/>
              <a:gd name="connsiteX10" fmla="*/ 554456 w 967739"/>
              <a:gd name="connsiteY10" fmla="*/ 79197 h 271221"/>
              <a:gd name="connsiteX11" fmla="*/ 498970 w 967739"/>
              <a:gd name="connsiteY11" fmla="*/ 71361 h 271221"/>
              <a:gd name="connsiteX12" fmla="*/ 440664 w 967739"/>
              <a:gd name="connsiteY12" fmla="*/ 64427 h 271221"/>
              <a:gd name="connsiteX13" fmla="*/ 379780 w 967739"/>
              <a:gd name="connsiteY13" fmla="*/ 58432 h 271221"/>
              <a:gd name="connsiteX14" fmla="*/ 316534 w 967739"/>
              <a:gd name="connsiteY14" fmla="*/ 53428 h 271221"/>
              <a:gd name="connsiteX15" fmla="*/ 251142 w 967739"/>
              <a:gd name="connsiteY15" fmla="*/ 49453 h 271221"/>
              <a:gd name="connsiteX16" fmla="*/ 183807 w 967739"/>
              <a:gd name="connsiteY16" fmla="*/ 46570 h 271221"/>
              <a:gd name="connsiteX17" fmla="*/ 114757 w 967739"/>
              <a:gd name="connsiteY17" fmla="*/ 44792 h 271221"/>
              <a:gd name="connsiteX18" fmla="*/ 44196 w 967739"/>
              <a:gd name="connsiteY18" fmla="*/ 44196 h 2712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1221">
                <a:moveTo>
                  <a:pt x="923544" y="227025"/>
                </a:moveTo>
                <a:lnTo>
                  <a:pt x="908012" y="197129"/>
                </a:lnTo>
                <a:lnTo>
                  <a:pt x="871778" y="168871"/>
                </a:lnTo>
                <a:lnTo>
                  <a:pt x="846442" y="155460"/>
                </a:lnTo>
                <a:lnTo>
                  <a:pt x="816584" y="142582"/>
                </a:lnTo>
                <a:lnTo>
                  <a:pt x="782421" y="130289"/>
                </a:lnTo>
                <a:lnTo>
                  <a:pt x="744143" y="118630"/>
                </a:lnTo>
                <a:lnTo>
                  <a:pt x="702005" y="107645"/>
                </a:lnTo>
                <a:lnTo>
                  <a:pt x="656196" y="97383"/>
                </a:lnTo>
                <a:lnTo>
                  <a:pt x="606945" y="87883"/>
                </a:lnTo>
                <a:lnTo>
                  <a:pt x="554456" y="79197"/>
                </a:lnTo>
                <a:lnTo>
                  <a:pt x="498970" y="71361"/>
                </a:lnTo>
                <a:lnTo>
                  <a:pt x="440664" y="64427"/>
                </a:lnTo>
                <a:lnTo>
                  <a:pt x="379780" y="58432"/>
                </a:lnTo>
                <a:lnTo>
                  <a:pt x="316534" y="53428"/>
                </a:lnTo>
                <a:lnTo>
                  <a:pt x="251142" y="49453"/>
                </a:lnTo>
                <a:lnTo>
                  <a:pt x="183807" y="46570"/>
                </a:lnTo>
                <a:lnTo>
                  <a:pt x="114757" y="44792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1271016"/>
            <a:ext cx="486156" cy="222389"/>
          </a:xfrm>
          <a:custGeom>
            <a:avLst/>
            <a:gdLst>
              <a:gd name="connsiteX0" fmla="*/ 441960 w 486156"/>
              <a:gd name="connsiteY0" fmla="*/ 178193 h 222389"/>
              <a:gd name="connsiteX1" fmla="*/ 410375 w 486156"/>
              <a:gd name="connsiteY1" fmla="*/ 178117 h 222389"/>
              <a:gd name="connsiteX2" fmla="*/ 379425 w 486156"/>
              <a:gd name="connsiteY2" fmla="*/ 177165 h 222389"/>
              <a:gd name="connsiteX3" fmla="*/ 349174 w 486156"/>
              <a:gd name="connsiteY3" fmla="*/ 175387 h 222389"/>
              <a:gd name="connsiteX4" fmla="*/ 319760 w 486156"/>
              <a:gd name="connsiteY4" fmla="*/ 172808 h 222389"/>
              <a:gd name="connsiteX5" fmla="*/ 291262 w 486156"/>
              <a:gd name="connsiteY5" fmla="*/ 169443 h 222389"/>
              <a:gd name="connsiteX6" fmla="*/ 263792 w 486156"/>
              <a:gd name="connsiteY6" fmla="*/ 165354 h 222389"/>
              <a:gd name="connsiteX7" fmla="*/ 212344 w 486156"/>
              <a:gd name="connsiteY7" fmla="*/ 155092 h 222389"/>
              <a:gd name="connsiteX8" fmla="*/ 166230 w 486156"/>
              <a:gd name="connsiteY8" fmla="*/ 142290 h 222389"/>
              <a:gd name="connsiteX9" fmla="*/ 126276 w 486156"/>
              <a:gd name="connsiteY9" fmla="*/ 127190 h 222389"/>
              <a:gd name="connsiteX10" fmla="*/ 93294 w 486156"/>
              <a:gd name="connsiteY10" fmla="*/ 110083 h 222389"/>
              <a:gd name="connsiteX11" fmla="*/ 68110 w 486156"/>
              <a:gd name="connsiteY11" fmla="*/ 91211 h 222389"/>
              <a:gd name="connsiteX12" fmla="*/ 51523 w 486156"/>
              <a:gd name="connsiteY12" fmla="*/ 70866 h 222389"/>
              <a:gd name="connsiteX13" fmla="*/ 44386 w 486156"/>
              <a:gd name="connsiteY13" fmla="*/ 49288 h 222389"/>
              <a:gd name="connsiteX14" fmla="*/ 44196 w 486156"/>
              <a:gd name="connsiteY14" fmla="*/ 45859 h 222389"/>
              <a:gd name="connsiteX15" fmla="*/ 44196 w 486156"/>
              <a:gd name="connsiteY15" fmla="*/ 44196 h 2223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22389">
                <a:moveTo>
                  <a:pt x="441960" y="178193"/>
                </a:moveTo>
                <a:lnTo>
                  <a:pt x="410375" y="178117"/>
                </a:lnTo>
                <a:lnTo>
                  <a:pt x="379425" y="177165"/>
                </a:lnTo>
                <a:lnTo>
                  <a:pt x="349174" y="175387"/>
                </a:lnTo>
                <a:lnTo>
                  <a:pt x="319760" y="172808"/>
                </a:lnTo>
                <a:lnTo>
                  <a:pt x="291262" y="169443"/>
                </a:lnTo>
                <a:lnTo>
                  <a:pt x="263792" y="165354"/>
                </a:lnTo>
                <a:lnTo>
                  <a:pt x="212344" y="155092"/>
                </a:lnTo>
                <a:lnTo>
                  <a:pt x="166230" y="142290"/>
                </a:lnTo>
                <a:lnTo>
                  <a:pt x="126276" y="127190"/>
                </a:lnTo>
                <a:lnTo>
                  <a:pt x="93294" y="110083"/>
                </a:lnTo>
                <a:lnTo>
                  <a:pt x="68110" y="91211"/>
                </a:lnTo>
                <a:lnTo>
                  <a:pt x="51523" y="70866"/>
                </a:lnTo>
                <a:lnTo>
                  <a:pt x="44386" y="49288"/>
                </a:lnTo>
                <a:lnTo>
                  <a:pt x="44196" y="4585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1159770"/>
            <a:ext cx="967739" cy="242265"/>
          </a:xfrm>
          <a:custGeom>
            <a:avLst/>
            <a:gdLst>
              <a:gd name="connsiteX0" fmla="*/ 44195 w 967739"/>
              <a:gd name="connsiteY0" fmla="*/ 198069 h 242265"/>
              <a:gd name="connsiteX1" fmla="*/ 59728 w 967739"/>
              <a:gd name="connsiteY1" fmla="*/ 172910 h 242265"/>
              <a:gd name="connsiteX2" fmla="*/ 95960 w 967739"/>
              <a:gd name="connsiteY2" fmla="*/ 149123 h 242265"/>
              <a:gd name="connsiteX3" fmla="*/ 121297 w 967739"/>
              <a:gd name="connsiteY3" fmla="*/ 137833 h 242265"/>
              <a:gd name="connsiteX4" fmla="*/ 151155 w 967739"/>
              <a:gd name="connsiteY4" fmla="*/ 127000 h 242265"/>
              <a:gd name="connsiteX5" fmla="*/ 185318 w 967739"/>
              <a:gd name="connsiteY5" fmla="*/ 116649 h 242265"/>
              <a:gd name="connsiteX6" fmla="*/ 223583 w 967739"/>
              <a:gd name="connsiteY6" fmla="*/ 106845 h 242265"/>
              <a:gd name="connsiteX7" fmla="*/ 265734 w 967739"/>
              <a:gd name="connsiteY7" fmla="*/ 97599 h 242265"/>
              <a:gd name="connsiteX8" fmla="*/ 311543 w 967739"/>
              <a:gd name="connsiteY8" fmla="*/ 88950 h 242265"/>
              <a:gd name="connsiteX9" fmla="*/ 360794 w 967739"/>
              <a:gd name="connsiteY9" fmla="*/ 80962 h 242265"/>
              <a:gd name="connsiteX10" fmla="*/ 413283 w 967739"/>
              <a:gd name="connsiteY10" fmla="*/ 73647 h 242265"/>
              <a:gd name="connsiteX11" fmla="*/ 468769 w 967739"/>
              <a:gd name="connsiteY11" fmla="*/ 67055 h 242265"/>
              <a:gd name="connsiteX12" fmla="*/ 527074 w 967739"/>
              <a:gd name="connsiteY12" fmla="*/ 61213 h 242265"/>
              <a:gd name="connsiteX13" fmla="*/ 587958 w 967739"/>
              <a:gd name="connsiteY13" fmla="*/ 56172 h 242265"/>
              <a:gd name="connsiteX14" fmla="*/ 651205 w 967739"/>
              <a:gd name="connsiteY14" fmla="*/ 51955 h 242265"/>
              <a:gd name="connsiteX15" fmla="*/ 716597 w 967739"/>
              <a:gd name="connsiteY15" fmla="*/ 48615 h 242265"/>
              <a:gd name="connsiteX16" fmla="*/ 783932 w 967739"/>
              <a:gd name="connsiteY16" fmla="*/ 46177 h 242265"/>
              <a:gd name="connsiteX17" fmla="*/ 852982 w 967739"/>
              <a:gd name="connsiteY17" fmla="*/ 44691 h 242265"/>
              <a:gd name="connsiteX18" fmla="*/ 923543 w 967739"/>
              <a:gd name="connsiteY18" fmla="*/ 44196 h 2422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42265">
                <a:moveTo>
                  <a:pt x="44195" y="198069"/>
                </a:moveTo>
                <a:lnTo>
                  <a:pt x="59728" y="172910"/>
                </a:lnTo>
                <a:lnTo>
                  <a:pt x="95960" y="149123"/>
                </a:lnTo>
                <a:lnTo>
                  <a:pt x="121297" y="137833"/>
                </a:lnTo>
                <a:lnTo>
                  <a:pt x="151155" y="127000"/>
                </a:lnTo>
                <a:lnTo>
                  <a:pt x="185318" y="116649"/>
                </a:lnTo>
                <a:lnTo>
                  <a:pt x="223583" y="106845"/>
                </a:lnTo>
                <a:lnTo>
                  <a:pt x="265734" y="97599"/>
                </a:lnTo>
                <a:lnTo>
                  <a:pt x="311543" y="88950"/>
                </a:lnTo>
                <a:lnTo>
                  <a:pt x="360794" y="80962"/>
                </a:lnTo>
                <a:lnTo>
                  <a:pt x="413283" y="73647"/>
                </a:lnTo>
                <a:lnTo>
                  <a:pt x="468769" y="67055"/>
                </a:lnTo>
                <a:lnTo>
                  <a:pt x="527074" y="61213"/>
                </a:lnTo>
                <a:lnTo>
                  <a:pt x="587958" y="56172"/>
                </a:lnTo>
                <a:lnTo>
                  <a:pt x="651205" y="51955"/>
                </a:lnTo>
                <a:lnTo>
                  <a:pt x="716597" y="48615"/>
                </a:lnTo>
                <a:lnTo>
                  <a:pt x="783932" y="46177"/>
                </a:lnTo>
                <a:lnTo>
                  <a:pt x="852982" y="44691"/>
                </a:lnTo>
                <a:lnTo>
                  <a:pt x="923543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1271022"/>
            <a:ext cx="487680" cy="201066"/>
          </a:xfrm>
          <a:custGeom>
            <a:avLst/>
            <a:gdLst>
              <a:gd name="connsiteX0" fmla="*/ 44195 w 487680"/>
              <a:gd name="connsiteY0" fmla="*/ 156870 h 201066"/>
              <a:gd name="connsiteX1" fmla="*/ 75894 w 487680"/>
              <a:gd name="connsiteY1" fmla="*/ 156807 h 201066"/>
              <a:gd name="connsiteX2" fmla="*/ 106971 w 487680"/>
              <a:gd name="connsiteY2" fmla="*/ 156006 h 201066"/>
              <a:gd name="connsiteX3" fmla="*/ 137337 w 487680"/>
              <a:gd name="connsiteY3" fmla="*/ 154508 h 201066"/>
              <a:gd name="connsiteX4" fmla="*/ 166865 w 487680"/>
              <a:gd name="connsiteY4" fmla="*/ 152336 h 201066"/>
              <a:gd name="connsiteX5" fmla="*/ 195465 w 487680"/>
              <a:gd name="connsiteY5" fmla="*/ 149517 h 201066"/>
              <a:gd name="connsiteX6" fmla="*/ 223049 w 487680"/>
              <a:gd name="connsiteY6" fmla="*/ 146075 h 201066"/>
              <a:gd name="connsiteX7" fmla="*/ 274687 w 487680"/>
              <a:gd name="connsiteY7" fmla="*/ 137452 h 201066"/>
              <a:gd name="connsiteX8" fmla="*/ 320979 w 487680"/>
              <a:gd name="connsiteY8" fmla="*/ 126669 h 201066"/>
              <a:gd name="connsiteX9" fmla="*/ 361086 w 487680"/>
              <a:gd name="connsiteY9" fmla="*/ 113982 h 201066"/>
              <a:gd name="connsiteX10" fmla="*/ 394195 w 487680"/>
              <a:gd name="connsiteY10" fmla="*/ 99593 h 201066"/>
              <a:gd name="connsiteX11" fmla="*/ 419480 w 487680"/>
              <a:gd name="connsiteY11" fmla="*/ 83731 h 201066"/>
              <a:gd name="connsiteX12" fmla="*/ 436117 w 487680"/>
              <a:gd name="connsiteY12" fmla="*/ 66611 h 201066"/>
              <a:gd name="connsiteX13" fmla="*/ 443293 w 487680"/>
              <a:gd name="connsiteY13" fmla="*/ 48475 h 201066"/>
              <a:gd name="connsiteX14" fmla="*/ 443483 w 487680"/>
              <a:gd name="connsiteY14" fmla="*/ 45580 h 201066"/>
              <a:gd name="connsiteX15" fmla="*/ 443483 w 487680"/>
              <a:gd name="connsiteY15" fmla="*/ 44196 h 20106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01066">
                <a:moveTo>
                  <a:pt x="44195" y="156870"/>
                </a:moveTo>
                <a:lnTo>
                  <a:pt x="75894" y="156807"/>
                </a:lnTo>
                <a:lnTo>
                  <a:pt x="106971" y="156006"/>
                </a:lnTo>
                <a:lnTo>
                  <a:pt x="137337" y="154508"/>
                </a:lnTo>
                <a:lnTo>
                  <a:pt x="166865" y="152336"/>
                </a:lnTo>
                <a:lnTo>
                  <a:pt x="195465" y="149517"/>
                </a:lnTo>
                <a:lnTo>
                  <a:pt x="223049" y="146075"/>
                </a:lnTo>
                <a:lnTo>
                  <a:pt x="274687" y="137452"/>
                </a:lnTo>
                <a:lnTo>
                  <a:pt x="320979" y="126669"/>
                </a:lnTo>
                <a:lnTo>
                  <a:pt x="361086" y="113982"/>
                </a:lnTo>
                <a:lnTo>
                  <a:pt x="394195" y="99593"/>
                </a:lnTo>
                <a:lnTo>
                  <a:pt x="419480" y="83731"/>
                </a:lnTo>
                <a:lnTo>
                  <a:pt x="436117" y="66611"/>
                </a:lnTo>
                <a:lnTo>
                  <a:pt x="443293" y="48475"/>
                </a:lnTo>
                <a:lnTo>
                  <a:pt x="443483" y="45580"/>
                </a:lnTo>
                <a:lnTo>
                  <a:pt x="443483" y="44196"/>
                </a:lnTo>
              </a:path>
            </a:pathLst>
          </a:custGeom>
          <a:ln w="88900">
            <a:solidFill>
              <a:srgbClr val="a8a8a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0" y="2350007"/>
            <a:ext cx="5375021" cy="359283"/>
          </a:xfrm>
          <a:custGeom>
            <a:avLst/>
            <a:gdLst>
              <a:gd name="connsiteX0" fmla="*/ 0 w 5375021"/>
              <a:gd name="connsiteY0" fmla="*/ 359283 h 359283"/>
              <a:gd name="connsiteX1" fmla="*/ 5375021 w 5375021"/>
              <a:gd name="connsiteY1" fmla="*/ 359283 h 359283"/>
              <a:gd name="connsiteX2" fmla="*/ 5375021 w 5375021"/>
              <a:gd name="connsiteY2" fmla="*/ 0 h 359283"/>
              <a:gd name="connsiteX3" fmla="*/ 0 w 5375021"/>
              <a:gd name="connsiteY3" fmla="*/ 0 h 359283"/>
              <a:gd name="connsiteX4" fmla="*/ 0 w 5375021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375021" h="359283">
                <a:moveTo>
                  <a:pt x="0" y="359283"/>
                </a:moveTo>
                <a:lnTo>
                  <a:pt x="5375021" y="359283"/>
                </a:lnTo>
                <a:lnTo>
                  <a:pt x="5375021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5148" y="2350007"/>
            <a:ext cx="6816345" cy="359283"/>
          </a:xfrm>
          <a:custGeom>
            <a:avLst/>
            <a:gdLst>
              <a:gd name="connsiteX0" fmla="*/ 0 w 6816345"/>
              <a:gd name="connsiteY0" fmla="*/ 359283 h 359283"/>
              <a:gd name="connsiteX1" fmla="*/ 6816345 w 6816345"/>
              <a:gd name="connsiteY1" fmla="*/ 359283 h 359283"/>
              <a:gd name="connsiteX2" fmla="*/ 6816345 w 6816345"/>
              <a:gd name="connsiteY2" fmla="*/ 0 h 359283"/>
              <a:gd name="connsiteX3" fmla="*/ 0 w 6816345"/>
              <a:gd name="connsiteY3" fmla="*/ 0 h 359283"/>
              <a:gd name="connsiteX4" fmla="*/ 0 w 6816345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16345" h="359283">
                <a:moveTo>
                  <a:pt x="0" y="359283"/>
                </a:moveTo>
                <a:lnTo>
                  <a:pt x="6816345" y="359283"/>
                </a:lnTo>
                <a:lnTo>
                  <a:pt x="6816345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1267968"/>
            <a:ext cx="2989961" cy="371602"/>
          </a:xfrm>
          <a:custGeom>
            <a:avLst/>
            <a:gdLst>
              <a:gd name="connsiteX0" fmla="*/ 0 w 2989961"/>
              <a:gd name="connsiteY0" fmla="*/ 371602 h 371602"/>
              <a:gd name="connsiteX1" fmla="*/ 2989961 w 2989961"/>
              <a:gd name="connsiteY1" fmla="*/ 371602 h 371602"/>
              <a:gd name="connsiteX2" fmla="*/ 2989961 w 2989961"/>
              <a:gd name="connsiteY2" fmla="*/ 0 h 371602"/>
              <a:gd name="connsiteX3" fmla="*/ 0 w 2989961"/>
              <a:gd name="connsiteY3" fmla="*/ 0 h 371602"/>
              <a:gd name="connsiteX4" fmla="*/ 0 w 2989961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1" h="371602">
                <a:moveTo>
                  <a:pt x="0" y="371602"/>
                </a:moveTo>
                <a:lnTo>
                  <a:pt x="2989961" y="371602"/>
                </a:lnTo>
                <a:lnTo>
                  <a:pt x="2989961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-44196" y="1144524"/>
            <a:ext cx="3451770" cy="176784"/>
          </a:xfrm>
          <a:custGeom>
            <a:avLst/>
            <a:gdLst>
              <a:gd name="connsiteX0" fmla="*/ 44196 w 3451770"/>
              <a:gd name="connsiteY0" fmla="*/ 44196 h 176784"/>
              <a:gd name="connsiteX1" fmla="*/ 3407575 w 3451770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451770" h="176784">
                <a:moveTo>
                  <a:pt x="44196" y="44196"/>
                </a:moveTo>
                <a:lnTo>
                  <a:pt x="3407575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725423"/>
            <a:ext cx="3028061" cy="409702"/>
          </a:xfrm>
          <a:custGeom>
            <a:avLst/>
            <a:gdLst>
              <a:gd name="connsiteX0" fmla="*/ 19050 w 3028061"/>
              <a:gd name="connsiteY0" fmla="*/ 390652 h 409702"/>
              <a:gd name="connsiteX1" fmla="*/ 3009011 w 3028061"/>
              <a:gd name="connsiteY1" fmla="*/ 390652 h 409702"/>
              <a:gd name="connsiteX2" fmla="*/ 3009011 w 3028061"/>
              <a:gd name="connsiteY2" fmla="*/ 19050 h 409702"/>
              <a:gd name="connsiteX3" fmla="*/ 19050 w 3028061"/>
              <a:gd name="connsiteY3" fmla="*/ 19050 h 409702"/>
              <a:gd name="connsiteX4" fmla="*/ 19050 w 3028061"/>
              <a:gd name="connsiteY4" fmla="*/ 390652 h 4097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1" h="409702">
                <a:moveTo>
                  <a:pt x="19050" y="390652"/>
                </a:moveTo>
                <a:lnTo>
                  <a:pt x="3009011" y="390652"/>
                </a:lnTo>
                <a:lnTo>
                  <a:pt x="3009011" y="19050"/>
                </a:lnTo>
                <a:lnTo>
                  <a:pt x="19050" y="19050"/>
                </a:lnTo>
                <a:lnTo>
                  <a:pt x="19050" y="39065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249679"/>
            <a:ext cx="3028188" cy="409956"/>
          </a:xfrm>
          <a:custGeom>
            <a:avLst/>
            <a:gdLst>
              <a:gd name="connsiteX0" fmla="*/ 19050 w 3028188"/>
              <a:gd name="connsiteY0" fmla="*/ 19050 h 409956"/>
              <a:gd name="connsiteX1" fmla="*/ 3009138 w 3028188"/>
              <a:gd name="connsiteY1" fmla="*/ 19050 h 409956"/>
              <a:gd name="connsiteX2" fmla="*/ 3009138 w 3028188"/>
              <a:gd name="connsiteY2" fmla="*/ 390906 h 409956"/>
              <a:gd name="connsiteX3" fmla="*/ 19050 w 3028188"/>
              <a:gd name="connsiteY3" fmla="*/ 390906 h 409956"/>
              <a:gd name="connsiteX4" fmla="*/ 19050 w 3028188"/>
              <a:gd name="connsiteY4" fmla="*/ 19050 h 4099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6">
                <a:moveTo>
                  <a:pt x="19050" y="19050"/>
                </a:moveTo>
                <a:lnTo>
                  <a:pt x="3009138" y="19050"/>
                </a:lnTo>
                <a:lnTo>
                  <a:pt x="3009138" y="390906"/>
                </a:lnTo>
                <a:lnTo>
                  <a:pt x="19050" y="390906"/>
                </a:lnTo>
                <a:lnTo>
                  <a:pt x="19050" y="1905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27949" y="1153668"/>
            <a:ext cx="3501758" cy="176784"/>
          </a:xfrm>
          <a:custGeom>
            <a:avLst/>
            <a:gdLst>
              <a:gd name="connsiteX0" fmla="*/ 44195 w 3501758"/>
              <a:gd name="connsiteY0" fmla="*/ 44196 h 176784"/>
              <a:gd name="connsiteX1" fmla="*/ 3457561 w 3501758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501758" h="176784">
                <a:moveTo>
                  <a:pt x="44195" y="44196"/>
                </a:moveTo>
                <a:lnTo>
                  <a:pt x="3457561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1149096"/>
            <a:ext cx="871727" cy="481469"/>
          </a:xfrm>
          <a:custGeom>
            <a:avLst/>
            <a:gdLst>
              <a:gd name="connsiteX0" fmla="*/ 44195 w 871727"/>
              <a:gd name="connsiteY0" fmla="*/ 437273 h 481469"/>
              <a:gd name="connsiteX1" fmla="*/ 58039 w 871727"/>
              <a:gd name="connsiteY1" fmla="*/ 373011 h 481469"/>
              <a:gd name="connsiteX2" fmla="*/ 90309 w 871727"/>
              <a:gd name="connsiteY2" fmla="*/ 312229 h 481469"/>
              <a:gd name="connsiteX3" fmla="*/ 112877 w 871727"/>
              <a:gd name="connsiteY3" fmla="*/ 283400 h 481469"/>
              <a:gd name="connsiteX4" fmla="*/ 139471 w 871727"/>
              <a:gd name="connsiteY4" fmla="*/ 255714 h 481469"/>
              <a:gd name="connsiteX5" fmla="*/ 169912 w 871727"/>
              <a:gd name="connsiteY5" fmla="*/ 229298 h 481469"/>
              <a:gd name="connsiteX6" fmla="*/ 203999 w 871727"/>
              <a:gd name="connsiteY6" fmla="*/ 204228 h 481469"/>
              <a:gd name="connsiteX7" fmla="*/ 241541 w 871727"/>
              <a:gd name="connsiteY7" fmla="*/ 180619 h 481469"/>
              <a:gd name="connsiteX8" fmla="*/ 282346 w 871727"/>
              <a:gd name="connsiteY8" fmla="*/ 158546 h 481469"/>
              <a:gd name="connsiteX9" fmla="*/ 326225 w 871727"/>
              <a:gd name="connsiteY9" fmla="*/ 138125 h 481469"/>
              <a:gd name="connsiteX10" fmla="*/ 372973 w 871727"/>
              <a:gd name="connsiteY10" fmla="*/ 119443 h 481469"/>
              <a:gd name="connsiteX11" fmla="*/ 422414 w 871727"/>
              <a:gd name="connsiteY11" fmla="*/ 102590 h 481469"/>
              <a:gd name="connsiteX12" fmla="*/ 474344 w 871727"/>
              <a:gd name="connsiteY12" fmla="*/ 87680 h 481469"/>
              <a:gd name="connsiteX13" fmla="*/ 528586 w 871727"/>
              <a:gd name="connsiteY13" fmla="*/ 74790 h 481469"/>
              <a:gd name="connsiteX14" fmla="*/ 584924 w 871727"/>
              <a:gd name="connsiteY14" fmla="*/ 64033 h 481469"/>
              <a:gd name="connsiteX15" fmla="*/ 643178 w 871727"/>
              <a:gd name="connsiteY15" fmla="*/ 55499 h 481469"/>
              <a:gd name="connsiteX16" fmla="*/ 703160 w 871727"/>
              <a:gd name="connsiteY16" fmla="*/ 49288 h 481469"/>
              <a:gd name="connsiteX17" fmla="*/ 764679 w 871727"/>
              <a:gd name="connsiteY17" fmla="*/ 45478 h 481469"/>
              <a:gd name="connsiteX18" fmla="*/ 827531 w 871727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481469">
                <a:moveTo>
                  <a:pt x="44195" y="437273"/>
                </a:moveTo>
                <a:lnTo>
                  <a:pt x="58039" y="373011"/>
                </a:lnTo>
                <a:lnTo>
                  <a:pt x="90309" y="312229"/>
                </a:lnTo>
                <a:lnTo>
                  <a:pt x="112877" y="283400"/>
                </a:lnTo>
                <a:lnTo>
                  <a:pt x="139471" y="255714"/>
                </a:lnTo>
                <a:lnTo>
                  <a:pt x="169912" y="229298"/>
                </a:lnTo>
                <a:lnTo>
                  <a:pt x="203999" y="204228"/>
                </a:lnTo>
                <a:lnTo>
                  <a:pt x="241541" y="180619"/>
                </a:lnTo>
                <a:lnTo>
                  <a:pt x="282346" y="158546"/>
                </a:lnTo>
                <a:lnTo>
                  <a:pt x="326225" y="138125"/>
                </a:lnTo>
                <a:lnTo>
                  <a:pt x="372973" y="119443"/>
                </a:lnTo>
                <a:lnTo>
                  <a:pt x="422414" y="102590"/>
                </a:lnTo>
                <a:lnTo>
                  <a:pt x="474344" y="87680"/>
                </a:lnTo>
                <a:lnTo>
                  <a:pt x="528586" y="74790"/>
                </a:lnTo>
                <a:lnTo>
                  <a:pt x="584924" y="64033"/>
                </a:lnTo>
                <a:lnTo>
                  <a:pt x="643178" y="55499"/>
                </a:lnTo>
                <a:lnTo>
                  <a:pt x="703160" y="49288"/>
                </a:lnTo>
                <a:lnTo>
                  <a:pt x="764679" y="45478"/>
                </a:lnTo>
                <a:lnTo>
                  <a:pt x="827531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9" y="1488946"/>
            <a:ext cx="635508" cy="552818"/>
          </a:xfrm>
          <a:custGeom>
            <a:avLst/>
            <a:gdLst>
              <a:gd name="connsiteX0" fmla="*/ 44195 w 635508"/>
              <a:gd name="connsiteY0" fmla="*/ 508622 h 552818"/>
              <a:gd name="connsiteX1" fmla="*/ 87629 w 635508"/>
              <a:gd name="connsiteY1" fmla="*/ 508355 h 552818"/>
              <a:gd name="connsiteX2" fmla="*/ 130212 w 635508"/>
              <a:gd name="connsiteY2" fmla="*/ 505078 h 552818"/>
              <a:gd name="connsiteX3" fmla="*/ 171818 w 635508"/>
              <a:gd name="connsiteY3" fmla="*/ 498894 h 552818"/>
              <a:gd name="connsiteX4" fmla="*/ 212280 w 635508"/>
              <a:gd name="connsiteY4" fmla="*/ 489940 h 552818"/>
              <a:gd name="connsiteX5" fmla="*/ 251472 w 635508"/>
              <a:gd name="connsiteY5" fmla="*/ 478307 h 552818"/>
              <a:gd name="connsiteX6" fmla="*/ 289255 w 635508"/>
              <a:gd name="connsiteY6" fmla="*/ 464121 h 552818"/>
              <a:gd name="connsiteX7" fmla="*/ 360019 w 635508"/>
              <a:gd name="connsiteY7" fmla="*/ 428561 h 552818"/>
              <a:gd name="connsiteX8" fmla="*/ 423443 w 635508"/>
              <a:gd name="connsiteY8" fmla="*/ 384162 h 552818"/>
              <a:gd name="connsiteX9" fmla="*/ 478408 w 635508"/>
              <a:gd name="connsiteY9" fmla="*/ 331850 h 552818"/>
              <a:gd name="connsiteX10" fmla="*/ 523773 w 635508"/>
              <a:gd name="connsiteY10" fmla="*/ 272542 h 552818"/>
              <a:gd name="connsiteX11" fmla="*/ 558418 w 635508"/>
              <a:gd name="connsiteY11" fmla="*/ 207162 h 552818"/>
              <a:gd name="connsiteX12" fmla="*/ 581228 w 635508"/>
              <a:gd name="connsiteY12" fmla="*/ 136613 h 552818"/>
              <a:gd name="connsiteX13" fmla="*/ 591057 w 635508"/>
              <a:gd name="connsiteY13" fmla="*/ 61836 h 552818"/>
              <a:gd name="connsiteX14" fmla="*/ 591184 w 635508"/>
              <a:gd name="connsiteY14" fmla="*/ 55892 h 552818"/>
              <a:gd name="connsiteX15" fmla="*/ 591312 w 635508"/>
              <a:gd name="connsiteY15" fmla="*/ 49949 h 552818"/>
              <a:gd name="connsiteX16" fmla="*/ 591312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44195" y="508622"/>
                </a:moveTo>
                <a:lnTo>
                  <a:pt x="87629" y="508355"/>
                </a:lnTo>
                <a:lnTo>
                  <a:pt x="130212" y="505078"/>
                </a:lnTo>
                <a:lnTo>
                  <a:pt x="171818" y="498894"/>
                </a:lnTo>
                <a:lnTo>
                  <a:pt x="212280" y="489940"/>
                </a:lnTo>
                <a:lnTo>
                  <a:pt x="251472" y="478307"/>
                </a:lnTo>
                <a:lnTo>
                  <a:pt x="289255" y="464121"/>
                </a:lnTo>
                <a:lnTo>
                  <a:pt x="360019" y="428561"/>
                </a:lnTo>
                <a:lnTo>
                  <a:pt x="423443" y="384162"/>
                </a:lnTo>
                <a:lnTo>
                  <a:pt x="478408" y="331850"/>
                </a:lnTo>
                <a:lnTo>
                  <a:pt x="523773" y="272542"/>
                </a:lnTo>
                <a:lnTo>
                  <a:pt x="558418" y="207162"/>
                </a:lnTo>
                <a:lnTo>
                  <a:pt x="581228" y="136613"/>
                </a:lnTo>
                <a:lnTo>
                  <a:pt x="591057" y="61836"/>
                </a:lnTo>
                <a:lnTo>
                  <a:pt x="591184" y="55892"/>
                </a:lnTo>
                <a:lnTo>
                  <a:pt x="591312" y="49949"/>
                </a:lnTo>
                <a:lnTo>
                  <a:pt x="591312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1141476"/>
            <a:ext cx="873251" cy="481469"/>
          </a:xfrm>
          <a:custGeom>
            <a:avLst/>
            <a:gdLst>
              <a:gd name="connsiteX0" fmla="*/ 829055 w 873251"/>
              <a:gd name="connsiteY0" fmla="*/ 437273 h 481469"/>
              <a:gd name="connsiteX1" fmla="*/ 815187 w 873251"/>
              <a:gd name="connsiteY1" fmla="*/ 373011 h 481469"/>
              <a:gd name="connsiteX2" fmla="*/ 782853 w 873251"/>
              <a:gd name="connsiteY2" fmla="*/ 312229 h 481469"/>
              <a:gd name="connsiteX3" fmla="*/ 760247 w 873251"/>
              <a:gd name="connsiteY3" fmla="*/ 283400 h 481469"/>
              <a:gd name="connsiteX4" fmla="*/ 733589 w 873251"/>
              <a:gd name="connsiteY4" fmla="*/ 255714 h 481469"/>
              <a:gd name="connsiteX5" fmla="*/ 703097 w 873251"/>
              <a:gd name="connsiteY5" fmla="*/ 229298 h 481469"/>
              <a:gd name="connsiteX6" fmla="*/ 668934 w 873251"/>
              <a:gd name="connsiteY6" fmla="*/ 204228 h 481469"/>
              <a:gd name="connsiteX7" fmla="*/ 631329 w 873251"/>
              <a:gd name="connsiteY7" fmla="*/ 180619 h 481469"/>
              <a:gd name="connsiteX8" fmla="*/ 590435 w 873251"/>
              <a:gd name="connsiteY8" fmla="*/ 158546 h 481469"/>
              <a:gd name="connsiteX9" fmla="*/ 546480 w 873251"/>
              <a:gd name="connsiteY9" fmla="*/ 138125 h 481469"/>
              <a:gd name="connsiteX10" fmla="*/ 499630 w 873251"/>
              <a:gd name="connsiteY10" fmla="*/ 119443 h 481469"/>
              <a:gd name="connsiteX11" fmla="*/ 450100 w 873251"/>
              <a:gd name="connsiteY11" fmla="*/ 102590 h 481469"/>
              <a:gd name="connsiteX12" fmla="*/ 398068 w 873251"/>
              <a:gd name="connsiteY12" fmla="*/ 87680 h 481469"/>
              <a:gd name="connsiteX13" fmla="*/ 343725 w 873251"/>
              <a:gd name="connsiteY13" fmla="*/ 74790 h 481469"/>
              <a:gd name="connsiteX14" fmla="*/ 287273 w 873251"/>
              <a:gd name="connsiteY14" fmla="*/ 64033 h 481469"/>
              <a:gd name="connsiteX15" fmla="*/ 228904 w 873251"/>
              <a:gd name="connsiteY15" fmla="*/ 55499 h 481469"/>
              <a:gd name="connsiteX16" fmla="*/ 168808 w 873251"/>
              <a:gd name="connsiteY16" fmla="*/ 49288 h 481469"/>
              <a:gd name="connsiteX17" fmla="*/ 107175 w 873251"/>
              <a:gd name="connsiteY17" fmla="*/ 45478 h 481469"/>
              <a:gd name="connsiteX18" fmla="*/ 44195 w 873251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481469">
                <a:moveTo>
                  <a:pt x="829055" y="437273"/>
                </a:moveTo>
                <a:lnTo>
                  <a:pt x="815187" y="373011"/>
                </a:lnTo>
                <a:lnTo>
                  <a:pt x="782853" y="312229"/>
                </a:lnTo>
                <a:lnTo>
                  <a:pt x="760247" y="283400"/>
                </a:lnTo>
                <a:lnTo>
                  <a:pt x="733589" y="255714"/>
                </a:lnTo>
                <a:lnTo>
                  <a:pt x="703097" y="229298"/>
                </a:lnTo>
                <a:lnTo>
                  <a:pt x="668934" y="204228"/>
                </a:lnTo>
                <a:lnTo>
                  <a:pt x="631329" y="180619"/>
                </a:lnTo>
                <a:lnTo>
                  <a:pt x="590435" y="158546"/>
                </a:lnTo>
                <a:lnTo>
                  <a:pt x="546480" y="138125"/>
                </a:lnTo>
                <a:lnTo>
                  <a:pt x="499630" y="119443"/>
                </a:lnTo>
                <a:lnTo>
                  <a:pt x="450100" y="102590"/>
                </a:lnTo>
                <a:lnTo>
                  <a:pt x="398068" y="87680"/>
                </a:lnTo>
                <a:lnTo>
                  <a:pt x="343725" y="74790"/>
                </a:lnTo>
                <a:lnTo>
                  <a:pt x="287273" y="64033"/>
                </a:lnTo>
                <a:lnTo>
                  <a:pt x="228904" y="55499"/>
                </a:lnTo>
                <a:lnTo>
                  <a:pt x="168808" y="49288"/>
                </a:lnTo>
                <a:lnTo>
                  <a:pt x="107175" y="45478"/>
                </a:lnTo>
                <a:lnTo>
                  <a:pt x="44195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2" y="1481326"/>
            <a:ext cx="635507" cy="552818"/>
          </a:xfrm>
          <a:custGeom>
            <a:avLst/>
            <a:gdLst>
              <a:gd name="connsiteX0" fmla="*/ 591312 w 635507"/>
              <a:gd name="connsiteY0" fmla="*/ 508622 h 552818"/>
              <a:gd name="connsiteX1" fmla="*/ 547877 w 635507"/>
              <a:gd name="connsiteY1" fmla="*/ 508355 h 552818"/>
              <a:gd name="connsiteX2" fmla="*/ 505294 w 635507"/>
              <a:gd name="connsiteY2" fmla="*/ 505078 h 552818"/>
              <a:gd name="connsiteX3" fmla="*/ 463689 w 635507"/>
              <a:gd name="connsiteY3" fmla="*/ 498894 h 552818"/>
              <a:gd name="connsiteX4" fmla="*/ 423227 w 635507"/>
              <a:gd name="connsiteY4" fmla="*/ 489940 h 552818"/>
              <a:gd name="connsiteX5" fmla="*/ 384035 w 635507"/>
              <a:gd name="connsiteY5" fmla="*/ 478307 h 552818"/>
              <a:gd name="connsiteX6" fmla="*/ 346252 w 635507"/>
              <a:gd name="connsiteY6" fmla="*/ 464121 h 552818"/>
              <a:gd name="connsiteX7" fmla="*/ 275488 w 635507"/>
              <a:gd name="connsiteY7" fmla="*/ 428561 h 552818"/>
              <a:gd name="connsiteX8" fmla="*/ 212064 w 635507"/>
              <a:gd name="connsiteY8" fmla="*/ 384162 h 552818"/>
              <a:gd name="connsiteX9" fmla="*/ 157098 w 635507"/>
              <a:gd name="connsiteY9" fmla="*/ 331850 h 552818"/>
              <a:gd name="connsiteX10" fmla="*/ 111734 w 635507"/>
              <a:gd name="connsiteY10" fmla="*/ 272542 h 552818"/>
              <a:gd name="connsiteX11" fmla="*/ 77089 w 635507"/>
              <a:gd name="connsiteY11" fmla="*/ 207162 h 552818"/>
              <a:gd name="connsiteX12" fmla="*/ 54279 w 635507"/>
              <a:gd name="connsiteY12" fmla="*/ 136613 h 552818"/>
              <a:gd name="connsiteX13" fmla="*/ 44450 w 635507"/>
              <a:gd name="connsiteY13" fmla="*/ 61836 h 552818"/>
              <a:gd name="connsiteX14" fmla="*/ 44322 w 635507"/>
              <a:gd name="connsiteY14" fmla="*/ 55892 h 552818"/>
              <a:gd name="connsiteX15" fmla="*/ 44196 w 635507"/>
              <a:gd name="connsiteY15" fmla="*/ 49949 h 552818"/>
              <a:gd name="connsiteX16" fmla="*/ 44196 w 635507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7" h="552818">
                <a:moveTo>
                  <a:pt x="591312" y="508622"/>
                </a:moveTo>
                <a:lnTo>
                  <a:pt x="547877" y="508355"/>
                </a:lnTo>
                <a:lnTo>
                  <a:pt x="505294" y="505078"/>
                </a:lnTo>
                <a:lnTo>
                  <a:pt x="463689" y="498894"/>
                </a:lnTo>
                <a:lnTo>
                  <a:pt x="423227" y="489940"/>
                </a:lnTo>
                <a:lnTo>
                  <a:pt x="384035" y="478307"/>
                </a:lnTo>
                <a:lnTo>
                  <a:pt x="346252" y="464121"/>
                </a:lnTo>
                <a:lnTo>
                  <a:pt x="275488" y="428561"/>
                </a:lnTo>
                <a:lnTo>
                  <a:pt x="212064" y="384162"/>
                </a:lnTo>
                <a:lnTo>
                  <a:pt x="157098" y="331850"/>
                </a:lnTo>
                <a:lnTo>
                  <a:pt x="111734" y="272542"/>
                </a:lnTo>
                <a:lnTo>
                  <a:pt x="77089" y="207162"/>
                </a:lnTo>
                <a:lnTo>
                  <a:pt x="54279" y="136613"/>
                </a:lnTo>
                <a:lnTo>
                  <a:pt x="44450" y="61836"/>
                </a:lnTo>
                <a:lnTo>
                  <a:pt x="44322" y="55892"/>
                </a:lnTo>
                <a:lnTo>
                  <a:pt x="44196" y="4994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95528" y="3124200"/>
            <a:ext cx="5148072" cy="1310487"/>
          </a:xfrm>
          <a:custGeom>
            <a:avLst/>
            <a:gdLst>
              <a:gd name="connsiteX0" fmla="*/ 0 w 5148072"/>
              <a:gd name="connsiteY0" fmla="*/ 1310487 h 1310487"/>
              <a:gd name="connsiteX1" fmla="*/ 5148072 w 5148072"/>
              <a:gd name="connsiteY1" fmla="*/ 1310487 h 1310487"/>
              <a:gd name="connsiteX2" fmla="*/ 5148072 w 5148072"/>
              <a:gd name="connsiteY2" fmla="*/ 0 h 1310487"/>
              <a:gd name="connsiteX3" fmla="*/ 0 w 5148072"/>
              <a:gd name="connsiteY3" fmla="*/ 0 h 1310487"/>
              <a:gd name="connsiteX4" fmla="*/ 0 w 5148072"/>
              <a:gd name="connsiteY4" fmla="*/ 1310487 h 131048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48072" h="1310487">
                <a:moveTo>
                  <a:pt x="0" y="1310487"/>
                </a:moveTo>
                <a:lnTo>
                  <a:pt x="5148072" y="1310487"/>
                </a:lnTo>
                <a:lnTo>
                  <a:pt x="5148072" y="0"/>
                </a:lnTo>
                <a:lnTo>
                  <a:pt x="0" y="0"/>
                </a:lnTo>
                <a:lnTo>
                  <a:pt x="0" y="1310487"/>
                </a:lnTo>
              </a:path>
            </a:pathLst>
          </a:custGeom>
          <a:solidFill>
            <a:srgbClr val="f0f0f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240780" y="3124200"/>
            <a:ext cx="5148072" cy="1310487"/>
          </a:xfrm>
          <a:custGeom>
            <a:avLst/>
            <a:gdLst>
              <a:gd name="connsiteX0" fmla="*/ 0 w 5148072"/>
              <a:gd name="connsiteY0" fmla="*/ 1310487 h 1310487"/>
              <a:gd name="connsiteX1" fmla="*/ 5148072 w 5148072"/>
              <a:gd name="connsiteY1" fmla="*/ 1310487 h 1310487"/>
              <a:gd name="connsiteX2" fmla="*/ 5148072 w 5148072"/>
              <a:gd name="connsiteY2" fmla="*/ 0 h 1310487"/>
              <a:gd name="connsiteX3" fmla="*/ 0 w 5148072"/>
              <a:gd name="connsiteY3" fmla="*/ 0 h 1310487"/>
              <a:gd name="connsiteX4" fmla="*/ 0 w 5148072"/>
              <a:gd name="connsiteY4" fmla="*/ 1310487 h 131048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48072" h="1310487">
                <a:moveTo>
                  <a:pt x="0" y="1310487"/>
                </a:moveTo>
                <a:lnTo>
                  <a:pt x="5148072" y="1310487"/>
                </a:lnTo>
                <a:lnTo>
                  <a:pt x="5148072" y="0"/>
                </a:lnTo>
                <a:lnTo>
                  <a:pt x="0" y="0"/>
                </a:lnTo>
                <a:lnTo>
                  <a:pt x="0" y="1310487"/>
                </a:lnTo>
              </a:path>
            </a:pathLst>
          </a:custGeom>
          <a:solidFill>
            <a:srgbClr val="f0f0f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229361"/>
          <a:ext cx="2990088" cy="371856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42725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학과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(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부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)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인필교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,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인필전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교과목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이수</a:t>
                      </a:r>
                      <a:endParaRPr lang="zh-CN" altLang="en-US" sz="1404" dirty="0" smtClean="0">
                        <a:solidFill>
                          <a:srgbClr val="00000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236" cmpd="sng">
                      <a:solidFill>
                        <a:srgbClr val="0000cc"/>
                      </a:solidFill>
                      <a:prstDash val="solid"/>
                    </a:lnR>
                    <a:lnT w="29" cmpd="sng">
                      <a:solidFill>
                        <a:srgbClr val="0000cc"/>
                      </a:solidFill>
                      <a:prstDash val="solid"/>
                    </a:lnT>
                    <a:lnB w="29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28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36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9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9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4591050" y="1808226"/>
          <a:ext cx="2990088" cy="374903"/>
        </p:xfrm>
        <a:graphic>
          <a:graphicData uri="http://schemas.openxmlformats.org/drawingml/2006/table">
            <a:tbl>
              <a:tblPr/>
              <a:tblGrid>
                <a:gridCol w="2990088"/>
              </a:tblGrid>
              <a:tr h="208280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핵심역량</a:t>
                      </a:r>
                      <a:r>
                        <a:rPr lang="en-US" altLang="zh-CN" sz="1404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/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전공역량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기준</a:t>
                      </a:r>
                      <a:r>
                        <a:rPr lang="en-US" altLang="zh-CN" sz="1404" b="1" dirty="0" smtClean="0">
                          <a:solidFill>
                            <a:srgbClr val="000000"/>
                          </a:solidFill>
                          <a:latin typeface="맑은 고딕" pitchFamily="18" charset="0"/>
                          <a:cs typeface="맑은 고딕" pitchFamily="18" charset="0"/>
                        </a:rPr>
                        <a:t>달성</a:t>
                      </a:r>
                      <a:endParaRPr lang="zh-CN" altLang="en-US" sz="1404" b="1" dirty="0" smtClean="0">
                        <a:solidFill>
                          <a:srgbClr val="000000"/>
                        </a:solidFill>
                        <a:latin typeface="맑은 고딕" pitchFamily="18" charset="0"/>
                        <a:cs typeface="맑은 고딕" pitchFamily="18" charset="0"/>
                      </a:endParaRPr>
                    </a:p>
                  </a:txBody>
                  <a:tcPr anchor="ctr">
                    <a:lnL w="0" cmpd="sng">
                      <a:solidFill>
                        <a:srgbClr val="0000cc"/>
                      </a:solidFill>
                      <a:prstDash val="solid"/>
                    </a:lnL>
                    <a:lnR w="236" cmpd="sng">
                      <a:solidFill>
                        <a:srgbClr val="0000cc"/>
                      </a:solidFill>
                      <a:prstDash val="solid"/>
                    </a:lnR>
                    <a:lnT w="30" cmpd="sng">
                      <a:solidFill>
                        <a:srgbClr val="0000cc"/>
                      </a:solidFill>
                      <a:prstDash val="solid"/>
                    </a:lnT>
                    <a:lnB w="3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11951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36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" cmpd="sng">
                      <a:solidFill>
                        <a:srgbClr val="0000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0">
            <a:off x="12001500" y="66167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6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14400" y="863600"/>
            <a:ext cx="18923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39700" algn="l"/>
              </a:tabLst>
            </a:pP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8509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914900" y="863600"/>
            <a:ext cx="2260600" cy="711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177800" algn="l"/>
              </a:tabLst>
            </a:pP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36600" y="2578100"/>
            <a:ext cx="5194300" cy="4064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6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dirty="0" smtClean="0"/>
              <a:t>		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1.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핵심역량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기준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학기별로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시행하는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핵심역량진단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참여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교육혁신센터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진행</a:t>
            </a:r>
          </a:p>
          <a:p>
            <a:pPr>
              <a:lnSpc>
                <a:spcPts val="23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dirty="0" smtClean="0"/>
              <a:t>		</a:t>
            </a:r>
            <a:r>
              <a:rPr lang="en-US" altLang="zh-CN" sz="1104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핵심역량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: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고등교육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단계에서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학생들에게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요구되는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일반적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역량으로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대학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특성</a:t>
            </a:r>
          </a:p>
          <a:p>
            <a:pPr>
              <a:lnSpc>
                <a:spcPts val="19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dirty="0" smtClean="0"/>
              <a:t>		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을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반영하여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대학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자체에서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설정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함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.</a:t>
            </a:r>
          </a:p>
          <a:p>
            <a:pPr>
              <a:lnSpc>
                <a:spcPts val="19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dirty="0" smtClean="0"/>
              <a:t>		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우리대학은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덕성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나눔역량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인성역량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창의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문제해결역량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융합역량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소통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공감</a:t>
            </a:r>
          </a:p>
          <a:p>
            <a:pPr>
              <a:lnSpc>
                <a:spcPts val="19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dirty="0" smtClean="0"/>
              <a:t>		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커뮤니케이션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실천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목표지향역량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도전성취역량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역량을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설정하여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운</a:t>
            </a:r>
          </a:p>
          <a:p>
            <a:pPr>
              <a:lnSpc>
                <a:spcPts val="19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dirty="0" smtClean="0"/>
              <a:t>		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영하고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있음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1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핵심역량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중에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위의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덕성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창의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소통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실천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영역에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대해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포괄적으</a:t>
            </a:r>
          </a:p>
          <a:p>
            <a:pPr>
              <a:lnSpc>
                <a:spcPts val="21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온라인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시행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2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핵심역량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말에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위의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덕성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창의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소통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실천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영역에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대해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교양과목</a:t>
            </a:r>
          </a:p>
          <a:p>
            <a:pPr>
              <a:lnSpc>
                <a:spcPts val="21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별로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온라인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방법에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대해서는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BBS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통해서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교육혁신센터에서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후속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안내가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진행됨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900"/>
              </a:lnSpc>
              <a:tabLst>
                <a:tab pos="165100" algn="l"/>
                <a:tab pos="254000" algn="l"/>
                <a:tab pos="2667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받기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위한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핵심역량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필히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참여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추가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추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01700" y="6616700"/>
            <a:ext cx="8001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안내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예정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248400" y="2565400"/>
            <a:ext cx="5143500" cy="3695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600"/>
              </a:lnSpc>
              <a:tabLst>
                <a:tab pos="177800" algn="l"/>
                <a:tab pos="609600" algn="l"/>
              </a:tabLst>
            </a:pPr>
            <a:r>
              <a:rPr lang="en-US" altLang="zh-CN" dirty="0" smtClean="0"/>
              <a:t>		</a:t>
            </a:r>
            <a:r>
              <a:rPr lang="en-US" altLang="zh-CN" sz="1404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2.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전공역량</a:t>
            </a:r>
            <a:r>
              <a:rPr lang="en-US" altLang="zh-CN" sz="14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4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기준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                <a:tab pos="177800" algn="l"/>
                <a:tab pos="609600" algn="l"/>
              </a:tabLst>
            </a:pPr>
            <a:r>
              <a:rPr lang="en-US" altLang="zh-CN" dirty="0" smtClean="0"/>
              <a:t>	</a:t>
            </a:r>
            <a:r>
              <a:rPr lang="en-US" altLang="zh-CN" sz="1104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전공능력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: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각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단과대학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또는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계열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학과의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관련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분야에서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요구하는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직무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과업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</a:t>
            </a:r>
          </a:p>
          <a:p>
            <a:pPr>
              <a:lnSpc>
                <a:spcPts val="1900"/>
              </a:lnSpc>
              <a:tabLst>
                <a:tab pos="177800" algn="l"/>
                <a:tab pos="609600" algn="l"/>
              </a:tabLst>
            </a:pPr>
            <a:r>
              <a:rPr lang="en-US" altLang="zh-CN" dirty="0" smtClean="0"/>
              <a:t>	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할을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수행하는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데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필요한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지식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기술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태도를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포함하는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복합적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MS Gothic" pitchFamily="18" charset="0"/>
                <a:cs typeface="MS Gothic" pitchFamily="18" charset="0"/>
              </a:rPr>
              <a:t>‧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종합적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능력</a:t>
            </a:r>
          </a:p>
          <a:p>
            <a:pPr>
              <a:lnSpc>
                <a:spcPts val="1900"/>
              </a:lnSpc>
              <a:tabLst>
                <a:tab pos="177800" algn="l"/>
                <a:tab pos="609600" algn="l"/>
              </a:tabLst>
            </a:pPr>
            <a:r>
              <a:rPr lang="en-US" altLang="zh-CN" dirty="0" smtClean="0"/>
              <a:t>	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우리대학은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2020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년부터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전공과목에대한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전공능력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설정을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학과에서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진행함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.</a:t>
            </a:r>
          </a:p>
          <a:p>
            <a:pPr>
              <a:lnSpc>
                <a:spcPts val="1900"/>
              </a:lnSpc>
              <a:tabLst>
                <a:tab pos="177800" algn="l"/>
                <a:tab pos="609600" algn="l"/>
              </a:tabLst>
            </a:pPr>
            <a:r>
              <a:rPr lang="en-US" altLang="zh-CN" dirty="0" smtClean="0"/>
              <a:t>	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해당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설정과정에서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도출된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역량진단문항을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전공역량진단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시</a:t>
            </a:r>
            <a:r>
              <a:rPr lang="en-US" altLang="zh-CN" sz="11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4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사용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177800" algn="l"/>
                <a:tab pos="6096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전공역량진단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말에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2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핵심역량진단시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함께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진행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177800" algn="l"/>
                <a:tab pos="6096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학과에서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설정한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전공역량을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기반으로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전공과목별로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온라인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177800" algn="l"/>
                <a:tab pos="6096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Wingdings" pitchFamily="18" charset="0"/>
                <a:cs typeface="Wingdings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받기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위한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전공역량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필히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참여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추가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</a:t>
            </a:r>
          </a:p>
          <a:p>
            <a:pPr>
              <a:lnSpc>
                <a:spcPts val="2100"/>
              </a:lnSpc>
              <a:tabLst>
                <a:tab pos="177800" algn="l"/>
                <a:tab pos="6096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홈페이지를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통해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추후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안내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예정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雨林木风</cp:lastModifiedBy>
  <cp:revision>3</cp:revision>
  <dcterms:created xsi:type="dcterms:W3CDTF">2006-08-16T00:00:00Z</dcterms:created>
  <dcterms:modified xsi:type="dcterms:W3CDTF">2010-04-24T16:48:41Z</dcterms:modified>
</cp:coreProperties>
</file>